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71"/>
  </p:notesMasterIdLst>
  <p:sldIdLst>
    <p:sldId id="462" r:id="rId5"/>
    <p:sldId id="693" r:id="rId6"/>
    <p:sldId id="689" r:id="rId7"/>
    <p:sldId id="694" r:id="rId8"/>
    <p:sldId id="726" r:id="rId9"/>
    <p:sldId id="704" r:id="rId10"/>
    <p:sldId id="730" r:id="rId11"/>
    <p:sldId id="716" r:id="rId12"/>
    <p:sldId id="732" r:id="rId13"/>
    <p:sldId id="690" r:id="rId14"/>
    <p:sldId id="695" r:id="rId15"/>
    <p:sldId id="708" r:id="rId16"/>
    <p:sldId id="727" r:id="rId17"/>
    <p:sldId id="733" r:id="rId18"/>
    <p:sldId id="728" r:id="rId19"/>
    <p:sldId id="698" r:id="rId20"/>
    <p:sldId id="729" r:id="rId21"/>
    <p:sldId id="719" r:id="rId22"/>
    <p:sldId id="709" r:id="rId23"/>
    <p:sldId id="686" r:id="rId24"/>
    <p:sldId id="734" r:id="rId25"/>
    <p:sldId id="766" r:id="rId26"/>
    <p:sldId id="735" r:id="rId27"/>
    <p:sldId id="762" r:id="rId28"/>
    <p:sldId id="256" r:id="rId29"/>
    <p:sldId id="697" r:id="rId30"/>
    <p:sldId id="710" r:id="rId31"/>
    <p:sldId id="761" r:id="rId32"/>
    <p:sldId id="736" r:id="rId33"/>
    <p:sldId id="737" r:id="rId34"/>
    <p:sldId id="738" r:id="rId35"/>
    <p:sldId id="741" r:id="rId36"/>
    <p:sldId id="712" r:id="rId37"/>
    <p:sldId id="739" r:id="rId38"/>
    <p:sldId id="740" r:id="rId39"/>
    <p:sldId id="701" r:id="rId40"/>
    <p:sldId id="715" r:id="rId41"/>
    <p:sldId id="700" r:id="rId42"/>
    <p:sldId id="742" r:id="rId43"/>
    <p:sldId id="743" r:id="rId44"/>
    <p:sldId id="744" r:id="rId45"/>
    <p:sldId id="745" r:id="rId46"/>
    <p:sldId id="746" r:id="rId47"/>
    <p:sldId id="747" r:id="rId48"/>
    <p:sldId id="748" r:id="rId49"/>
    <p:sldId id="703" r:id="rId50"/>
    <p:sldId id="749" r:id="rId51"/>
    <p:sldId id="750" r:id="rId52"/>
    <p:sldId id="751" r:id="rId53"/>
    <p:sldId id="752" r:id="rId54"/>
    <p:sldId id="767" r:id="rId55"/>
    <p:sldId id="717" r:id="rId56"/>
    <p:sldId id="281" r:id="rId57"/>
    <p:sldId id="720" r:id="rId58"/>
    <p:sldId id="753" r:id="rId59"/>
    <p:sldId id="754" r:id="rId60"/>
    <p:sldId id="755" r:id="rId61"/>
    <p:sldId id="756" r:id="rId62"/>
    <p:sldId id="757" r:id="rId63"/>
    <p:sldId id="763" r:id="rId64"/>
    <p:sldId id="758" r:id="rId65"/>
    <p:sldId id="759" r:id="rId66"/>
    <p:sldId id="760" r:id="rId67"/>
    <p:sldId id="718" r:id="rId68"/>
    <p:sldId id="768" r:id="rId69"/>
    <p:sldId id="278" r:id="rId7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Åsa Soelberg" initials="ÅS" lastIdx="1" clrIdx="0">
    <p:extLst>
      <p:ext uri="{19B8F6BF-5375-455C-9EA6-DF929625EA0E}">
        <p15:presenceInfo xmlns:p15="http://schemas.microsoft.com/office/powerpoint/2012/main" userId="S::asa.soelberg@barndiabetesfonden.se::74d493ee-e98c-40f7-ae29-ca12de7178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5091"/>
    <a:srgbClr val="B9CEEC"/>
    <a:srgbClr val="4996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42DFB2-8682-4C4B-9429-CA573F4D573E}" v="33" dt="2022-10-19T10:31:11.1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79" autoAdjust="0"/>
    <p:restoredTop sz="96327"/>
  </p:normalViewPr>
  <p:slideViewPr>
    <p:cSldViewPr snapToGrid="0">
      <p:cViewPr varScale="1">
        <p:scale>
          <a:sx n="102" d="100"/>
          <a:sy n="102" d="100"/>
        </p:scale>
        <p:origin x="1242" y="31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2A51DA-F076-4F9F-A563-8532CCCDB6F3}" type="datetimeFigureOut">
              <a:rPr lang="sv-SE" smtClean="0"/>
              <a:t>2025-04-11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F092B9-DE55-474D-8F55-53AA2B7B4085}" type="slidenum">
              <a:rPr lang="sv-SE" smtClean="0"/>
              <a:t>‹#›</a:t>
            </a:fld>
            <a:endParaRPr lang="sv-SE"/>
          </a:p>
        </p:txBody>
      </p:sp>
    </p:spTree>
    <p:extLst>
      <p:ext uri="{BB962C8B-B14F-4D97-AF65-F5344CB8AC3E}">
        <p14:creationId xmlns:p14="http://schemas.microsoft.com/office/powerpoint/2010/main" val="3142544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b9ebccd0e_2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4b9ebccd0e_2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6325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b9ebccd0e_2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4b9ebccd0e_2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5697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637D009-E145-46C2-BE2D-C53CB0580A98}" type="slidenum">
              <a:rPr lang="sv-SE" smtClean="0"/>
              <a:t>22</a:t>
            </a:fld>
            <a:endParaRPr lang="sv-SE"/>
          </a:p>
        </p:txBody>
      </p:sp>
    </p:spTree>
    <p:extLst>
      <p:ext uri="{BB962C8B-B14F-4D97-AF65-F5344CB8AC3E}">
        <p14:creationId xmlns:p14="http://schemas.microsoft.com/office/powerpoint/2010/main" val="2715306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637D009-E145-46C2-BE2D-C53CB0580A98}" type="slidenum">
              <a:rPr lang="sv-SE" smtClean="0"/>
              <a:t>37</a:t>
            </a:fld>
            <a:endParaRPr lang="sv-SE"/>
          </a:p>
        </p:txBody>
      </p:sp>
    </p:spTree>
    <p:extLst>
      <p:ext uri="{BB962C8B-B14F-4D97-AF65-F5344CB8AC3E}">
        <p14:creationId xmlns:p14="http://schemas.microsoft.com/office/powerpoint/2010/main" val="1187601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637D009-E145-46C2-BE2D-C53CB0580A98}" type="slidenum">
              <a:rPr lang="sv-SE" smtClean="0"/>
              <a:t>53</a:t>
            </a:fld>
            <a:endParaRPr lang="sv-SE"/>
          </a:p>
        </p:txBody>
      </p:sp>
    </p:spTree>
    <p:extLst>
      <p:ext uri="{BB962C8B-B14F-4D97-AF65-F5344CB8AC3E}">
        <p14:creationId xmlns:p14="http://schemas.microsoft.com/office/powerpoint/2010/main" val="4149862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637D009-E145-46C2-BE2D-C53CB0580A98}" type="slidenum">
              <a:rPr lang="sv-SE" smtClean="0"/>
              <a:t>66</a:t>
            </a:fld>
            <a:endParaRPr lang="sv-SE"/>
          </a:p>
        </p:txBody>
      </p:sp>
    </p:spTree>
    <p:extLst>
      <p:ext uri="{BB962C8B-B14F-4D97-AF65-F5344CB8AC3E}">
        <p14:creationId xmlns:p14="http://schemas.microsoft.com/office/powerpoint/2010/main" val="1472636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b9ebccd0e_2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4b9ebccd0e_2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5713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b9ebccd0e_2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4b9ebccd0e_2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7267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b9ebccd0e_2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4b9ebccd0e_2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781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b9ebccd0e_2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4b9ebccd0e_2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0657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637D009-E145-46C2-BE2D-C53CB0580A98}" type="slidenum">
              <a:rPr lang="sv-SE" smtClean="0"/>
              <a:t>6</a:t>
            </a:fld>
            <a:endParaRPr lang="sv-SE"/>
          </a:p>
        </p:txBody>
      </p:sp>
    </p:spTree>
    <p:extLst>
      <p:ext uri="{BB962C8B-B14F-4D97-AF65-F5344CB8AC3E}">
        <p14:creationId xmlns:p14="http://schemas.microsoft.com/office/powerpoint/2010/main" val="2871209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b9ebccd0e_2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4b9ebccd0e_2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2285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b9ebccd0e_2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4b9ebccd0e_2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750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b9ebccd0e_2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4b9ebccd0e_2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5147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14A7CF-D393-E315-CC38-E83BC37449BF}"/>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2E5E07CB-EC49-0EEF-BBDE-56863F0E1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8C8C9981-1EC9-2398-C683-D060C51CB20C}"/>
              </a:ext>
            </a:extLst>
          </p:cNvPr>
          <p:cNvSpPr>
            <a:spLocks noGrp="1"/>
          </p:cNvSpPr>
          <p:nvPr>
            <p:ph type="dt" sz="half" idx="10"/>
          </p:nvPr>
        </p:nvSpPr>
        <p:spPr/>
        <p:txBody>
          <a:bodyPr/>
          <a:lstStyle/>
          <a:p>
            <a:fld id="{6E4EF9B2-E87F-47D8-A1AC-7F6CC72E53FD}" type="datetimeFigureOut">
              <a:rPr lang="sv-SE" smtClean="0"/>
              <a:t>2025-04-11</a:t>
            </a:fld>
            <a:endParaRPr lang="sv-SE"/>
          </a:p>
        </p:txBody>
      </p:sp>
      <p:sp>
        <p:nvSpPr>
          <p:cNvPr id="5" name="Platshållare för sidfot 4">
            <a:extLst>
              <a:ext uri="{FF2B5EF4-FFF2-40B4-BE49-F238E27FC236}">
                <a16:creationId xmlns:a16="http://schemas.microsoft.com/office/drawing/2014/main" id="{79CC6AA4-1E8F-8144-4505-60C8CACFE73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68CFE80-3CF8-5DF3-DE03-4D7B1FBC2B33}"/>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573477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1D1B2B-2880-850E-2994-247DD6F61D2A}"/>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6E3051D4-BB8C-324D-3340-8290CC9581C7}"/>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074DB13-07D7-C112-0886-88595A49F198}"/>
              </a:ext>
            </a:extLst>
          </p:cNvPr>
          <p:cNvSpPr>
            <a:spLocks noGrp="1"/>
          </p:cNvSpPr>
          <p:nvPr>
            <p:ph type="dt" sz="half" idx="10"/>
          </p:nvPr>
        </p:nvSpPr>
        <p:spPr/>
        <p:txBody>
          <a:bodyPr/>
          <a:lstStyle/>
          <a:p>
            <a:fld id="{6E4EF9B2-E87F-47D8-A1AC-7F6CC72E53FD}" type="datetimeFigureOut">
              <a:rPr lang="sv-SE" smtClean="0"/>
              <a:t>2025-04-11</a:t>
            </a:fld>
            <a:endParaRPr lang="sv-SE"/>
          </a:p>
        </p:txBody>
      </p:sp>
      <p:sp>
        <p:nvSpPr>
          <p:cNvPr id="5" name="Platshållare för sidfot 4">
            <a:extLst>
              <a:ext uri="{FF2B5EF4-FFF2-40B4-BE49-F238E27FC236}">
                <a16:creationId xmlns:a16="http://schemas.microsoft.com/office/drawing/2014/main" id="{50D97183-B4DE-60C7-0CDA-6874F51498A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CBE41BA-C2A7-268D-4B89-3C87B23CED65}"/>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2191476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0EF9BE8B-69D5-F625-3D6E-8439A87F1E40}"/>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56C6C4F4-CF41-D96E-00C3-89BD8551B207}"/>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5A7A6BE-BFC2-FFD5-1FBA-EEEF4A280A8B}"/>
              </a:ext>
            </a:extLst>
          </p:cNvPr>
          <p:cNvSpPr>
            <a:spLocks noGrp="1"/>
          </p:cNvSpPr>
          <p:nvPr>
            <p:ph type="dt" sz="half" idx="10"/>
          </p:nvPr>
        </p:nvSpPr>
        <p:spPr/>
        <p:txBody>
          <a:bodyPr/>
          <a:lstStyle/>
          <a:p>
            <a:fld id="{6E4EF9B2-E87F-47D8-A1AC-7F6CC72E53FD}" type="datetimeFigureOut">
              <a:rPr lang="sv-SE" smtClean="0"/>
              <a:t>2025-04-11</a:t>
            </a:fld>
            <a:endParaRPr lang="sv-SE"/>
          </a:p>
        </p:txBody>
      </p:sp>
      <p:sp>
        <p:nvSpPr>
          <p:cNvPr id="5" name="Platshållare för sidfot 4">
            <a:extLst>
              <a:ext uri="{FF2B5EF4-FFF2-40B4-BE49-F238E27FC236}">
                <a16:creationId xmlns:a16="http://schemas.microsoft.com/office/drawing/2014/main" id="{E1959BB5-F175-9EE9-C461-93A135F164A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45CF25A-5EFE-B6C4-688B-AAFD4D585186}"/>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1934379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r>
              <a:rPr lang="sv-SE"/>
              <a:t>Klicka här för att ändra mall för rubrikformat</a:t>
            </a:r>
            <a:endParaRPr/>
          </a:p>
        </p:txBody>
      </p:sp>
      <p:sp>
        <p:nvSpPr>
          <p:cNvPr id="43" name="Google Shape;43;p10"/>
          <p:cNvSpPr txBox="1">
            <a:spLocks noGrp="1"/>
          </p:cNvSpPr>
          <p:nvPr>
            <p:ph type="sldNum" idx="12"/>
          </p:nvPr>
        </p:nvSpPr>
        <p:spPr>
          <a:xfrm>
            <a:off x="5730211" y="627148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sv" smtClean="0"/>
              <a:pPr algn="ctr"/>
              <a:t>‹#›</a:t>
            </a:fld>
            <a:endParaRPr lang="sv"/>
          </a:p>
        </p:txBody>
      </p:sp>
    </p:spTree>
    <p:extLst>
      <p:ext uri="{BB962C8B-B14F-4D97-AF65-F5344CB8AC3E}">
        <p14:creationId xmlns:p14="http://schemas.microsoft.com/office/powerpoint/2010/main" val="3767824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C26A6C-DEF0-714D-7BCC-2683E450785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E609526-2D9D-44D2-58E9-A50228B56C12}"/>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A270CED-6AE7-47A1-ABEB-A8E154FA0BCC}"/>
              </a:ext>
            </a:extLst>
          </p:cNvPr>
          <p:cNvSpPr>
            <a:spLocks noGrp="1"/>
          </p:cNvSpPr>
          <p:nvPr>
            <p:ph type="dt" sz="half" idx="10"/>
          </p:nvPr>
        </p:nvSpPr>
        <p:spPr/>
        <p:txBody>
          <a:bodyPr/>
          <a:lstStyle/>
          <a:p>
            <a:fld id="{6E4EF9B2-E87F-47D8-A1AC-7F6CC72E53FD}" type="datetimeFigureOut">
              <a:rPr lang="sv-SE" smtClean="0"/>
              <a:t>2025-04-11</a:t>
            </a:fld>
            <a:endParaRPr lang="sv-SE"/>
          </a:p>
        </p:txBody>
      </p:sp>
      <p:sp>
        <p:nvSpPr>
          <p:cNvPr id="5" name="Platshållare för sidfot 4">
            <a:extLst>
              <a:ext uri="{FF2B5EF4-FFF2-40B4-BE49-F238E27FC236}">
                <a16:creationId xmlns:a16="http://schemas.microsoft.com/office/drawing/2014/main" id="{A8FBCF8F-E44F-4C8C-CAC1-F0D0CD780DE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BBB36C9-AC55-6452-0297-476C9A893F0A}"/>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3261700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BA880B-9A38-DD30-2753-A0ED311F4E13}"/>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B92E631A-90AC-1EE4-C375-33B4E19FD7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97898E1-F991-C3D8-D927-E146DE160467}"/>
              </a:ext>
            </a:extLst>
          </p:cNvPr>
          <p:cNvSpPr>
            <a:spLocks noGrp="1"/>
          </p:cNvSpPr>
          <p:nvPr>
            <p:ph type="dt" sz="half" idx="10"/>
          </p:nvPr>
        </p:nvSpPr>
        <p:spPr/>
        <p:txBody>
          <a:bodyPr/>
          <a:lstStyle/>
          <a:p>
            <a:fld id="{6E4EF9B2-E87F-47D8-A1AC-7F6CC72E53FD}" type="datetimeFigureOut">
              <a:rPr lang="sv-SE" smtClean="0"/>
              <a:t>2025-04-11</a:t>
            </a:fld>
            <a:endParaRPr lang="sv-SE"/>
          </a:p>
        </p:txBody>
      </p:sp>
      <p:sp>
        <p:nvSpPr>
          <p:cNvPr id="5" name="Platshållare för sidfot 4">
            <a:extLst>
              <a:ext uri="{FF2B5EF4-FFF2-40B4-BE49-F238E27FC236}">
                <a16:creationId xmlns:a16="http://schemas.microsoft.com/office/drawing/2014/main" id="{2901EDE3-8493-1D82-FCB4-6068AC57031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5BCCCE4-3C31-9C10-5A6F-A1A19CFDFBE2}"/>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1719655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1057E7-EDAD-10A2-34A1-B5623E66466B}"/>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6924F9E-8767-14E1-E14C-058A7C6B5426}"/>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86B8B29F-23A9-C2EC-EC3A-D3C64331B383}"/>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5AE0E1E2-BC0A-27BD-9005-B48CE5606BBC}"/>
              </a:ext>
            </a:extLst>
          </p:cNvPr>
          <p:cNvSpPr>
            <a:spLocks noGrp="1"/>
          </p:cNvSpPr>
          <p:nvPr>
            <p:ph type="dt" sz="half" idx="10"/>
          </p:nvPr>
        </p:nvSpPr>
        <p:spPr/>
        <p:txBody>
          <a:bodyPr/>
          <a:lstStyle/>
          <a:p>
            <a:fld id="{6E4EF9B2-E87F-47D8-A1AC-7F6CC72E53FD}" type="datetimeFigureOut">
              <a:rPr lang="sv-SE" smtClean="0"/>
              <a:t>2025-04-11</a:t>
            </a:fld>
            <a:endParaRPr lang="sv-SE"/>
          </a:p>
        </p:txBody>
      </p:sp>
      <p:sp>
        <p:nvSpPr>
          <p:cNvPr id="6" name="Platshållare för sidfot 5">
            <a:extLst>
              <a:ext uri="{FF2B5EF4-FFF2-40B4-BE49-F238E27FC236}">
                <a16:creationId xmlns:a16="http://schemas.microsoft.com/office/drawing/2014/main" id="{0920191B-8F52-67F5-33B0-5E87B134C31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AB6703F-A17C-0CD7-EF32-50134E841CBD}"/>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3720738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CEA03F-DFB2-91C9-03AF-8901352E5324}"/>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9B834C79-A43B-611B-FC7C-847678A2B6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121AB2FB-F3BF-2983-3231-B89DDD3F5D79}"/>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3A896E90-CC4E-8A9E-1B01-503C4C77E8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13D6923E-997F-0A23-2B9F-B539E2FA9A84}"/>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4389ACBB-396A-E9D3-9957-71E4BE7A9B80}"/>
              </a:ext>
            </a:extLst>
          </p:cNvPr>
          <p:cNvSpPr>
            <a:spLocks noGrp="1"/>
          </p:cNvSpPr>
          <p:nvPr>
            <p:ph type="dt" sz="half" idx="10"/>
          </p:nvPr>
        </p:nvSpPr>
        <p:spPr/>
        <p:txBody>
          <a:bodyPr/>
          <a:lstStyle/>
          <a:p>
            <a:fld id="{6E4EF9B2-E87F-47D8-A1AC-7F6CC72E53FD}" type="datetimeFigureOut">
              <a:rPr lang="sv-SE" smtClean="0"/>
              <a:t>2025-04-11</a:t>
            </a:fld>
            <a:endParaRPr lang="sv-SE"/>
          </a:p>
        </p:txBody>
      </p:sp>
      <p:sp>
        <p:nvSpPr>
          <p:cNvPr id="8" name="Platshållare för sidfot 7">
            <a:extLst>
              <a:ext uri="{FF2B5EF4-FFF2-40B4-BE49-F238E27FC236}">
                <a16:creationId xmlns:a16="http://schemas.microsoft.com/office/drawing/2014/main" id="{65A3C33D-0279-BE7A-4F01-140CB2214371}"/>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97CB185F-E01C-5B1E-78DE-EF75A9B0A143}"/>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399786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CAA74F-C8F4-DBAE-6A87-7973B8A5B861}"/>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08B90F49-BBFE-217B-B542-0E630D3E91E4}"/>
              </a:ext>
            </a:extLst>
          </p:cNvPr>
          <p:cNvSpPr>
            <a:spLocks noGrp="1"/>
          </p:cNvSpPr>
          <p:nvPr>
            <p:ph type="dt" sz="half" idx="10"/>
          </p:nvPr>
        </p:nvSpPr>
        <p:spPr/>
        <p:txBody>
          <a:bodyPr/>
          <a:lstStyle/>
          <a:p>
            <a:fld id="{6E4EF9B2-E87F-47D8-A1AC-7F6CC72E53FD}" type="datetimeFigureOut">
              <a:rPr lang="sv-SE" smtClean="0"/>
              <a:t>2025-04-11</a:t>
            </a:fld>
            <a:endParaRPr lang="sv-SE"/>
          </a:p>
        </p:txBody>
      </p:sp>
      <p:sp>
        <p:nvSpPr>
          <p:cNvPr id="4" name="Platshållare för sidfot 3">
            <a:extLst>
              <a:ext uri="{FF2B5EF4-FFF2-40B4-BE49-F238E27FC236}">
                <a16:creationId xmlns:a16="http://schemas.microsoft.com/office/drawing/2014/main" id="{82D6ADA9-D29B-5518-64C3-C722446E95FE}"/>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E415F72-2A74-599D-CF11-CF980C93BC06}"/>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174478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46F54DE-ACAD-08AB-78C9-96CA65E9DD44}"/>
              </a:ext>
            </a:extLst>
          </p:cNvPr>
          <p:cNvSpPr>
            <a:spLocks noGrp="1"/>
          </p:cNvSpPr>
          <p:nvPr>
            <p:ph type="dt" sz="half" idx="10"/>
          </p:nvPr>
        </p:nvSpPr>
        <p:spPr/>
        <p:txBody>
          <a:bodyPr/>
          <a:lstStyle/>
          <a:p>
            <a:fld id="{6E4EF9B2-E87F-47D8-A1AC-7F6CC72E53FD}" type="datetimeFigureOut">
              <a:rPr lang="sv-SE" smtClean="0"/>
              <a:t>2025-04-11</a:t>
            </a:fld>
            <a:endParaRPr lang="sv-SE"/>
          </a:p>
        </p:txBody>
      </p:sp>
      <p:sp>
        <p:nvSpPr>
          <p:cNvPr id="3" name="Platshållare för sidfot 2">
            <a:extLst>
              <a:ext uri="{FF2B5EF4-FFF2-40B4-BE49-F238E27FC236}">
                <a16:creationId xmlns:a16="http://schemas.microsoft.com/office/drawing/2014/main" id="{A490CBD7-CDE9-F3DE-FDC4-25C32DB190D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30402FAA-1003-4C86-67D4-50B081F8EAE7}"/>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2953928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0297BB-5E55-630B-BB81-2F8D16AB6F0D}"/>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8509881-5AE0-0196-2D36-9FA9545403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1B69B2B4-49BF-3B40-EA54-210A7215A2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23FBC6-E443-EFCF-0631-AC0ADBC2138B}"/>
              </a:ext>
            </a:extLst>
          </p:cNvPr>
          <p:cNvSpPr>
            <a:spLocks noGrp="1"/>
          </p:cNvSpPr>
          <p:nvPr>
            <p:ph type="dt" sz="half" idx="10"/>
          </p:nvPr>
        </p:nvSpPr>
        <p:spPr/>
        <p:txBody>
          <a:bodyPr/>
          <a:lstStyle/>
          <a:p>
            <a:fld id="{6E4EF9B2-E87F-47D8-A1AC-7F6CC72E53FD}" type="datetimeFigureOut">
              <a:rPr lang="sv-SE" smtClean="0"/>
              <a:t>2025-04-11</a:t>
            </a:fld>
            <a:endParaRPr lang="sv-SE"/>
          </a:p>
        </p:txBody>
      </p:sp>
      <p:sp>
        <p:nvSpPr>
          <p:cNvPr id="6" name="Platshållare för sidfot 5">
            <a:extLst>
              <a:ext uri="{FF2B5EF4-FFF2-40B4-BE49-F238E27FC236}">
                <a16:creationId xmlns:a16="http://schemas.microsoft.com/office/drawing/2014/main" id="{78387087-C7A8-F65C-DAFB-1EA1E8A20E4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1C1B064-BDE8-A34E-921A-CC1449451F39}"/>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4187552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F83C69-2091-CA39-5F27-8CE1B2FCF96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5B2A97E2-A460-13E0-3607-488316A0E2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791DFD0C-55C5-3CBA-5FB9-1FE9B2D424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2C29F4DF-5A67-7A06-3D0F-00BC2F3DA64A}"/>
              </a:ext>
            </a:extLst>
          </p:cNvPr>
          <p:cNvSpPr>
            <a:spLocks noGrp="1"/>
          </p:cNvSpPr>
          <p:nvPr>
            <p:ph type="dt" sz="half" idx="10"/>
          </p:nvPr>
        </p:nvSpPr>
        <p:spPr/>
        <p:txBody>
          <a:bodyPr/>
          <a:lstStyle/>
          <a:p>
            <a:fld id="{6E4EF9B2-E87F-47D8-A1AC-7F6CC72E53FD}" type="datetimeFigureOut">
              <a:rPr lang="sv-SE" smtClean="0"/>
              <a:t>2025-04-11</a:t>
            </a:fld>
            <a:endParaRPr lang="sv-SE"/>
          </a:p>
        </p:txBody>
      </p:sp>
      <p:sp>
        <p:nvSpPr>
          <p:cNvPr id="6" name="Platshållare för sidfot 5">
            <a:extLst>
              <a:ext uri="{FF2B5EF4-FFF2-40B4-BE49-F238E27FC236}">
                <a16:creationId xmlns:a16="http://schemas.microsoft.com/office/drawing/2014/main" id="{D2D0A51A-327E-C298-3DD4-07E38681588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8F3A4DF-27A1-361B-F548-8E61CACBAE45}"/>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638921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39F3C93-8747-6669-A01C-39020E980F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2880078-D549-2031-0A1E-940EFB4354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12AC83A-FFA6-FFAD-D3FC-A6775DE49C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4EF9B2-E87F-47D8-A1AC-7F6CC72E53FD}" type="datetimeFigureOut">
              <a:rPr lang="sv-SE" smtClean="0"/>
              <a:t>2025-04-11</a:t>
            </a:fld>
            <a:endParaRPr lang="sv-SE"/>
          </a:p>
        </p:txBody>
      </p:sp>
      <p:sp>
        <p:nvSpPr>
          <p:cNvPr id="5" name="Platshållare för sidfot 4">
            <a:extLst>
              <a:ext uri="{FF2B5EF4-FFF2-40B4-BE49-F238E27FC236}">
                <a16:creationId xmlns:a16="http://schemas.microsoft.com/office/drawing/2014/main" id="{6BD06FB5-C109-7388-ADF6-71C22D6DB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6D1D5A29-6D33-A9C7-2B20-3930A977B7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16D34-6959-4598-87B8-8E24C478066A}" type="slidenum">
              <a:rPr lang="sv-SE" smtClean="0"/>
              <a:t>‹#›</a:t>
            </a:fld>
            <a:endParaRPr lang="sv-SE"/>
          </a:p>
        </p:txBody>
      </p:sp>
    </p:spTree>
    <p:extLst>
      <p:ext uri="{BB962C8B-B14F-4D97-AF65-F5344CB8AC3E}">
        <p14:creationId xmlns:p14="http://schemas.microsoft.com/office/powerpoint/2010/main" val="58364591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6.emf"/><Relationship Id="rId1" Type="http://schemas.openxmlformats.org/officeDocument/2006/relationships/slideLayout" Target="../slideLayouts/slideLayout4.xml"/><Relationship Id="rId6" Type="http://schemas.openxmlformats.org/officeDocument/2006/relationships/image" Target="../media/image20.jpg"/><Relationship Id="rId5" Type="http://schemas.microsoft.com/office/2007/relationships/hdphoto" Target="../media/hdphoto1.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6.emf"/><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6.emf"/><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emf"/><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6.emf"/><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emf"/><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hyperlink" Target="https://barndiabetes.sharepoint.com/:f:/s/Extern/Enzs9HxHGqVOoncdN0qgBbsBJTmApLL7zA-xgK5IBRlKRQ?e=KaN5On" TargetMode="External"/><Relationship Id="rId2" Type="http://schemas.openxmlformats.org/officeDocument/2006/relationships/image" Target="../media/image6.emf"/><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1.jpeg"/><Relationship Id="rId1" Type="http://schemas.openxmlformats.org/officeDocument/2006/relationships/slideLayout" Target="../slideLayouts/slideLayout4.xml"/><Relationship Id="rId5" Type="http://schemas.openxmlformats.org/officeDocument/2006/relationships/image" Target="../media/image43.jpg"/><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6.emf"/><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0.jpe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0.jpe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0.jpe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emf"/><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emf"/></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emf"/><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emf"/><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emf"/><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emf"/><Relationship Id="rId1" Type="http://schemas.openxmlformats.org/officeDocument/2006/relationships/slideLayout" Target="../slideLayouts/slideLayout4.xml"/><Relationship Id="rId5" Type="http://schemas.openxmlformats.org/officeDocument/2006/relationships/hyperlink" Target="https://barndiabetes.sharepoint.com/:i:/s/Extern/EXHKjpfww5dIkL6bTaMv7xQBLfSktSTjTnlLImDDqlcCng?e=4ucvDl" TargetMode="External"/><Relationship Id="rId4" Type="http://schemas.openxmlformats.org/officeDocument/2006/relationships/hyperlink" Target="https://barndiabetes.sharepoint.com/:i:/s/Extern/Ee2kx5pQTqZFqm-hMngF4WYB5t_dGG6twhkYV9JRc39vGQ?e=LgSqYo"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5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6.emf"/><Relationship Id="rId1" Type="http://schemas.openxmlformats.org/officeDocument/2006/relationships/slideLayout" Target="../slideLayouts/slideLayout4.xml"/><Relationship Id="rId4" Type="http://schemas.openxmlformats.org/officeDocument/2006/relationships/hyperlink" Target="https://barndiabetes.sharepoint.com/:f:/s/Extern/El5MOs4rj5dIl7IP3pLjm40B2P52MpELPWDBjLJGAOT5OQ?e=7pGNob"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emf"/><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lionsclubs.org/sv/blog/how-to-set-up-a-facebook-page-for-your-lions-club" TargetMode="External"/><Relationship Id="rId2" Type="http://schemas.openxmlformats.org/officeDocument/2006/relationships/image" Target="../media/image6.emf"/><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 name="Bildobjekt 2" descr="En bild som visar person, inomhus, liten&#10;&#10;Automatiskt genererad beskrivning">
            <a:extLst>
              <a:ext uri="{FF2B5EF4-FFF2-40B4-BE49-F238E27FC236}">
                <a16:creationId xmlns:a16="http://schemas.microsoft.com/office/drawing/2014/main" id="{6C20F6A3-E74A-38AC-4A08-EC4AFC9BE4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561"/>
            <a:ext cx="5025261" cy="6692203"/>
          </a:xfrm>
          <a:prstGeom prst="rect">
            <a:avLst/>
          </a:prstGeom>
        </p:spPr>
      </p:pic>
      <p:pic>
        <p:nvPicPr>
          <p:cNvPr id="10" name="Bildobjekt 9">
            <a:extLst>
              <a:ext uri="{FF2B5EF4-FFF2-40B4-BE49-F238E27FC236}">
                <a16:creationId xmlns:a16="http://schemas.microsoft.com/office/drawing/2014/main" id="{9EE264D7-4435-6810-CE81-83699E70B1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4066" y="92640"/>
            <a:ext cx="5538725" cy="5538725"/>
          </a:xfrm>
          <a:prstGeom prst="rect">
            <a:avLst/>
          </a:prstGeom>
        </p:spPr>
      </p:pic>
      <p:sp>
        <p:nvSpPr>
          <p:cNvPr id="2" name="textruta 1">
            <a:extLst>
              <a:ext uri="{FF2B5EF4-FFF2-40B4-BE49-F238E27FC236}">
                <a16:creationId xmlns:a16="http://schemas.microsoft.com/office/drawing/2014/main" id="{318ED4DE-7174-4C8C-A509-F459EE2B0F8B}"/>
              </a:ext>
            </a:extLst>
          </p:cNvPr>
          <p:cNvSpPr txBox="1"/>
          <p:nvPr/>
        </p:nvSpPr>
        <p:spPr>
          <a:xfrm>
            <a:off x="5642758" y="2453604"/>
            <a:ext cx="5788210" cy="1938992"/>
          </a:xfrm>
          <a:prstGeom prst="rect">
            <a:avLst/>
          </a:prstGeom>
          <a:noFill/>
        </p:spPr>
        <p:txBody>
          <a:bodyPr wrap="square" rtlCol="0">
            <a:spAutoFit/>
          </a:bodyPr>
          <a:lstStyle/>
          <a:p>
            <a:pPr>
              <a:buClr>
                <a:srgbClr val="221510"/>
              </a:buClr>
              <a:buSzPts val="2800"/>
            </a:pPr>
            <a:r>
              <a:rPr lang="sv-SE" sz="4000" b="1" dirty="0">
                <a:solidFill>
                  <a:schemeClr val="accent1"/>
                </a:solidFill>
                <a:latin typeface="Arial" panose="020B0604020202020204" pitchFamily="34" charset="0"/>
                <a:cs typeface="Arial" panose="020B0604020202020204" pitchFamily="34" charset="0"/>
              </a:rPr>
              <a:t>Grundläggande utbildning Facebook</a:t>
            </a:r>
          </a:p>
          <a:p>
            <a:pPr marL="380990" indent="-380990">
              <a:buFont typeface="Arial" panose="020B0604020202020204" pitchFamily="34" charset="0"/>
              <a:buChar char="•"/>
            </a:pPr>
            <a:endParaRPr lang="sv-SE" sz="4000" dirty="0">
              <a:solidFill>
                <a:srgbClr val="4D85CA"/>
              </a:solidFill>
              <a:latin typeface="Platform Medium" panose="020B0604030202020204"/>
              <a:cs typeface="Arial" panose="020B0604020202020204" pitchFamily="34" charset="0"/>
            </a:endParaRPr>
          </a:p>
        </p:txBody>
      </p:sp>
      <p:sp>
        <p:nvSpPr>
          <p:cNvPr id="8" name="Rektangel 7">
            <a:extLst>
              <a:ext uri="{FF2B5EF4-FFF2-40B4-BE49-F238E27FC236}">
                <a16:creationId xmlns:a16="http://schemas.microsoft.com/office/drawing/2014/main" id="{61911086-AF9A-2C6A-ABC0-5F3025ABA490}"/>
              </a:ext>
            </a:extLst>
          </p:cNvPr>
          <p:cNvSpPr/>
          <p:nvPr/>
        </p:nvSpPr>
        <p:spPr>
          <a:xfrm>
            <a:off x="89210" y="70338"/>
            <a:ext cx="11998957" cy="6692203"/>
          </a:xfrm>
          <a:prstGeom prst="rect">
            <a:avLst/>
          </a:prstGeom>
          <a:noFill/>
          <a:ln w="190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a:extLst>
              <a:ext uri="{FF2B5EF4-FFF2-40B4-BE49-F238E27FC236}">
                <a16:creationId xmlns:a16="http://schemas.microsoft.com/office/drawing/2014/main" id="{FD115EDF-D393-A8A3-D7A5-0F082AD03C89}"/>
              </a:ext>
            </a:extLst>
          </p:cNvPr>
          <p:cNvPicPr>
            <a:picLocks noChangeAspect="1"/>
          </p:cNvPicPr>
          <p:nvPr/>
        </p:nvPicPr>
        <p:blipFill>
          <a:blip r:embed="rId5"/>
          <a:stretch>
            <a:fillRect/>
          </a:stretch>
        </p:blipFill>
        <p:spPr>
          <a:xfrm>
            <a:off x="8385717" y="5797242"/>
            <a:ext cx="3174380" cy="562130"/>
          </a:xfrm>
          <a:prstGeom prst="rect">
            <a:avLst/>
          </a:prstGeom>
        </p:spPr>
      </p:pic>
    </p:spTree>
    <p:extLst>
      <p:ext uri="{BB962C8B-B14F-4D97-AF65-F5344CB8AC3E}">
        <p14:creationId xmlns:p14="http://schemas.microsoft.com/office/powerpoint/2010/main" val="4001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11" name="Bildobjekt 10" descr="En bild som visar person, inomhus, vägg&#10;&#10;Automatiskt genererad beskrivning">
            <a:extLst>
              <a:ext uri="{FF2B5EF4-FFF2-40B4-BE49-F238E27FC236}">
                <a16:creationId xmlns:a16="http://schemas.microsoft.com/office/drawing/2014/main" id="{0825CC66-07FE-0F53-E0D2-B741C3C086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987" y="95459"/>
            <a:ext cx="11953916" cy="6667082"/>
          </a:xfrm>
          <a:prstGeom prst="rect">
            <a:avLst/>
          </a:prstGeom>
        </p:spPr>
      </p:pic>
      <p:sp>
        <p:nvSpPr>
          <p:cNvPr id="12" name="Rektangel 11">
            <a:extLst>
              <a:ext uri="{FF2B5EF4-FFF2-40B4-BE49-F238E27FC236}">
                <a16:creationId xmlns:a16="http://schemas.microsoft.com/office/drawing/2014/main" id="{813B4400-8F00-F660-CAD8-25E65F1967F7}"/>
              </a:ext>
            </a:extLst>
          </p:cNvPr>
          <p:cNvSpPr/>
          <p:nvPr/>
        </p:nvSpPr>
        <p:spPr>
          <a:xfrm>
            <a:off x="114987" y="4076701"/>
            <a:ext cx="11953916" cy="1995098"/>
          </a:xfrm>
          <a:prstGeom prst="rect">
            <a:avLst/>
          </a:prstGeom>
          <a:gradFill flip="none" rotWithShape="1">
            <a:gsLst>
              <a:gs pos="0">
                <a:schemeClr val="accent6">
                  <a:lumMod val="5000"/>
                  <a:lumOff val="95000"/>
                  <a:alpha val="0"/>
                </a:schemeClr>
              </a:gs>
              <a:gs pos="83000">
                <a:schemeClr val="tx1">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61911086-AF9A-2C6A-ABC0-5F3025ABA490}"/>
              </a:ext>
            </a:extLst>
          </p:cNvPr>
          <p:cNvSpPr/>
          <p:nvPr/>
        </p:nvSpPr>
        <p:spPr>
          <a:xfrm>
            <a:off x="96644" y="82898"/>
            <a:ext cx="11998957" cy="6692203"/>
          </a:xfrm>
          <a:prstGeom prst="rect">
            <a:avLst/>
          </a:prstGeom>
          <a:noFill/>
          <a:ln w="190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extruta 1">
            <a:extLst>
              <a:ext uri="{FF2B5EF4-FFF2-40B4-BE49-F238E27FC236}">
                <a16:creationId xmlns:a16="http://schemas.microsoft.com/office/drawing/2014/main" id="{318ED4DE-7174-4C8C-A509-F459EE2B0F8B}"/>
              </a:ext>
            </a:extLst>
          </p:cNvPr>
          <p:cNvSpPr txBox="1"/>
          <p:nvPr/>
        </p:nvSpPr>
        <p:spPr>
          <a:xfrm>
            <a:off x="1168399" y="4076701"/>
            <a:ext cx="6622661" cy="2062103"/>
          </a:xfrm>
          <a:prstGeom prst="rect">
            <a:avLst/>
          </a:prstGeom>
          <a:noFill/>
        </p:spPr>
        <p:txBody>
          <a:bodyPr wrap="square" rtlCol="0">
            <a:spAutoFit/>
          </a:bodyPr>
          <a:lstStyle/>
          <a:p>
            <a:pPr>
              <a:buClr>
                <a:srgbClr val="221510"/>
              </a:buClr>
              <a:buSzPts val="2800"/>
            </a:pPr>
            <a:r>
              <a:rPr lang="sv-SE" sz="4400" b="1" dirty="0">
                <a:solidFill>
                  <a:schemeClr val="bg1"/>
                </a:solidFill>
                <a:latin typeface="Arial" panose="020B0604020202020204" pitchFamily="34" charset="0"/>
                <a:cs typeface="Arial" panose="020B0604020202020204" pitchFamily="34" charset="0"/>
              </a:rPr>
              <a:t>Hur skapar vi </a:t>
            </a:r>
            <a:br>
              <a:rPr lang="sv-SE" sz="4400" b="1" dirty="0">
                <a:solidFill>
                  <a:schemeClr val="bg1"/>
                </a:solidFill>
                <a:latin typeface="Arial" panose="020B0604020202020204" pitchFamily="34" charset="0"/>
                <a:cs typeface="Arial" panose="020B0604020202020204" pitchFamily="34" charset="0"/>
              </a:rPr>
            </a:br>
            <a:r>
              <a:rPr lang="sv-SE" sz="4400" b="1" dirty="0">
                <a:solidFill>
                  <a:schemeClr val="bg1"/>
                </a:solidFill>
                <a:latin typeface="Arial" panose="020B0604020202020204" pitchFamily="34" charset="0"/>
                <a:cs typeface="Arial" panose="020B0604020202020204" pitchFamily="34" charset="0"/>
              </a:rPr>
              <a:t>synlighet på Facebook?</a:t>
            </a:r>
          </a:p>
          <a:p>
            <a:pPr marL="380990" indent="-380990" algn="ctr">
              <a:buFont typeface="Arial" panose="020B0604020202020204" pitchFamily="34" charset="0"/>
              <a:buChar char="•"/>
            </a:pPr>
            <a:endParaRPr lang="sv-SE" sz="4000" dirty="0">
              <a:solidFill>
                <a:schemeClr val="bg1"/>
              </a:solidFill>
              <a:latin typeface="Platform Medium" panose="020B0604030202020204"/>
              <a:cs typeface="Arial" panose="020B0604020202020204" pitchFamily="34" charset="0"/>
            </a:endParaRPr>
          </a:p>
        </p:txBody>
      </p:sp>
      <p:sp>
        <p:nvSpPr>
          <p:cNvPr id="5" name="Rektangel 4">
            <a:extLst>
              <a:ext uri="{FF2B5EF4-FFF2-40B4-BE49-F238E27FC236}">
                <a16:creationId xmlns:a16="http://schemas.microsoft.com/office/drawing/2014/main" id="{DBA61633-A210-DFFE-B019-CCBB236C8EC6}"/>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5F558AA9-7C44-9B66-96EE-3DEDE59F870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06070" y="6071798"/>
            <a:ext cx="2829664" cy="510912"/>
          </a:xfrm>
          <a:prstGeom prst="rect">
            <a:avLst/>
          </a:prstGeom>
        </p:spPr>
      </p:pic>
    </p:spTree>
    <p:extLst>
      <p:ext uri="{BB962C8B-B14F-4D97-AF65-F5344CB8AC3E}">
        <p14:creationId xmlns:p14="http://schemas.microsoft.com/office/powerpoint/2010/main" val="2391061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5" name="Rektangel 4">
            <a:extLst>
              <a:ext uri="{FF2B5EF4-FFF2-40B4-BE49-F238E27FC236}">
                <a16:creationId xmlns:a16="http://schemas.microsoft.com/office/drawing/2014/main" id="{98B9456B-3AEA-E763-A16D-244996C55964}"/>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EE0C3A60-E762-9BE2-B340-D3E789E328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06070" y="6071798"/>
            <a:ext cx="2829664" cy="510912"/>
          </a:xfrm>
          <a:prstGeom prst="rect">
            <a:avLst/>
          </a:prstGeom>
        </p:spPr>
      </p:pic>
      <p:sp>
        <p:nvSpPr>
          <p:cNvPr id="9" name="Rubrik 1">
            <a:extLst>
              <a:ext uri="{FF2B5EF4-FFF2-40B4-BE49-F238E27FC236}">
                <a16:creationId xmlns:a16="http://schemas.microsoft.com/office/drawing/2014/main" id="{BD86E0DE-BBF2-CD83-9A7F-3B3A990FCEFD}"/>
              </a:ext>
            </a:extLst>
          </p:cNvPr>
          <p:cNvSpPr>
            <a:spLocks noGrp="1"/>
          </p:cNvSpPr>
          <p:nvPr>
            <p:ph type="title"/>
          </p:nvPr>
        </p:nvSpPr>
        <p:spPr>
          <a:xfrm>
            <a:off x="838200" y="682625"/>
            <a:ext cx="10515600" cy="1325563"/>
          </a:xfrm>
        </p:spPr>
        <p:txBody>
          <a:bodyPr anchor="t">
            <a:normAutofit fontScale="90000"/>
          </a:bodyPr>
          <a:lstStyle/>
          <a:p>
            <a:r>
              <a:rPr lang="sv-SE" sz="4400" b="1" dirty="0">
                <a:solidFill>
                  <a:schemeClr val="accent1"/>
                </a:solidFill>
                <a:latin typeface="Arial" panose="020B0604020202020204" pitchFamily="34" charset="0"/>
                <a:cs typeface="Arial" panose="020B0604020202020204" pitchFamily="34" charset="0"/>
              </a:rPr>
              <a:t>Ingen kan göra allt – alla kan göra något</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11" name="Platshållare för innehåll 2">
            <a:extLst>
              <a:ext uri="{FF2B5EF4-FFF2-40B4-BE49-F238E27FC236}">
                <a16:creationId xmlns:a16="http://schemas.microsoft.com/office/drawing/2014/main" id="{E4928CE4-5FEF-441C-228A-544707699CC7}"/>
              </a:ext>
            </a:extLst>
          </p:cNvPr>
          <p:cNvSpPr txBox="1">
            <a:spLocks/>
          </p:cNvSpPr>
          <p:nvPr/>
        </p:nvSpPr>
        <p:spPr>
          <a:xfrm>
            <a:off x="838200" y="1850159"/>
            <a:ext cx="4958918" cy="38049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sv-SE" sz="2200" dirty="0"/>
          </a:p>
        </p:txBody>
      </p:sp>
      <p:sp>
        <p:nvSpPr>
          <p:cNvPr id="12" name="Platshållare för innehåll 2">
            <a:extLst>
              <a:ext uri="{FF2B5EF4-FFF2-40B4-BE49-F238E27FC236}">
                <a16:creationId xmlns:a16="http://schemas.microsoft.com/office/drawing/2014/main" id="{D1AC2DEC-5287-6256-2603-B05A3AA546EE}"/>
              </a:ext>
            </a:extLst>
          </p:cNvPr>
          <p:cNvSpPr txBox="1">
            <a:spLocks/>
          </p:cNvSpPr>
          <p:nvPr/>
        </p:nvSpPr>
        <p:spPr>
          <a:xfrm>
            <a:off x="6096000" y="1825625"/>
            <a:ext cx="4958918" cy="38049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sv-SE" sz="2200" dirty="0"/>
          </a:p>
        </p:txBody>
      </p:sp>
      <p:sp>
        <p:nvSpPr>
          <p:cNvPr id="13" name="Platshållare för innehåll 2">
            <a:extLst>
              <a:ext uri="{FF2B5EF4-FFF2-40B4-BE49-F238E27FC236}">
                <a16:creationId xmlns:a16="http://schemas.microsoft.com/office/drawing/2014/main" id="{139CF5DF-4350-C305-A90D-1E93AF760328}"/>
              </a:ext>
            </a:extLst>
          </p:cNvPr>
          <p:cNvSpPr txBox="1">
            <a:spLocks/>
          </p:cNvSpPr>
          <p:nvPr/>
        </p:nvSpPr>
        <p:spPr>
          <a:xfrm>
            <a:off x="838200" y="1978025"/>
            <a:ext cx="4958918" cy="38049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2200" b="1" dirty="0">
                <a:latin typeface="Arial" panose="020B0604020202020204" pitchFamily="34" charset="0"/>
                <a:cs typeface="Arial" panose="020B0604020202020204" pitchFamily="34" charset="0"/>
              </a:rPr>
              <a:t>Som privatperson</a:t>
            </a:r>
          </a:p>
          <a:p>
            <a:r>
              <a:rPr lang="sv-SE" sz="2200" dirty="0">
                <a:latin typeface="Arial" panose="020B0604020202020204" pitchFamily="34" charset="0"/>
                <a:cs typeface="Arial" panose="020B0604020202020204" pitchFamily="34" charset="0"/>
              </a:rPr>
              <a:t>Kommentera inlägg</a:t>
            </a:r>
          </a:p>
          <a:p>
            <a:r>
              <a:rPr lang="sv-SE" sz="2200" dirty="0">
                <a:latin typeface="Arial" panose="020B0604020202020204" pitchFamily="34" charset="0"/>
                <a:cs typeface="Arial" panose="020B0604020202020204" pitchFamily="34" charset="0"/>
              </a:rPr>
              <a:t>Gilla inlägg</a:t>
            </a:r>
          </a:p>
          <a:p>
            <a:r>
              <a:rPr lang="sv-SE" sz="2200" dirty="0">
                <a:latin typeface="Arial" panose="020B0604020202020204" pitchFamily="34" charset="0"/>
                <a:cs typeface="Arial" panose="020B0604020202020204" pitchFamily="34" charset="0"/>
              </a:rPr>
              <a:t>Dela inlägg</a:t>
            </a:r>
            <a:endParaRPr lang="sv-SE" sz="2200" dirty="0"/>
          </a:p>
        </p:txBody>
      </p:sp>
      <p:sp>
        <p:nvSpPr>
          <p:cNvPr id="14" name="Platshållare för innehåll 2">
            <a:extLst>
              <a:ext uri="{FF2B5EF4-FFF2-40B4-BE49-F238E27FC236}">
                <a16:creationId xmlns:a16="http://schemas.microsoft.com/office/drawing/2014/main" id="{00AA27DE-A164-5D24-0E81-E50BDC767D46}"/>
              </a:ext>
            </a:extLst>
          </p:cNvPr>
          <p:cNvSpPr txBox="1">
            <a:spLocks/>
          </p:cNvSpPr>
          <p:nvPr/>
        </p:nvSpPr>
        <p:spPr>
          <a:xfrm>
            <a:off x="6248400" y="1978025"/>
            <a:ext cx="4958918" cy="38049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200" b="1" dirty="0">
                <a:latin typeface="Arial" panose="020B0604020202020204" pitchFamily="34" charset="0"/>
                <a:cs typeface="Arial" panose="020B0604020202020204" pitchFamily="34" charset="0"/>
              </a:rPr>
              <a:t>Som organisation/sida</a:t>
            </a:r>
          </a:p>
          <a:p>
            <a:r>
              <a:rPr lang="sv-SE" sz="2200" dirty="0">
                <a:latin typeface="Arial" panose="020B0604020202020204" pitchFamily="34" charset="0"/>
                <a:cs typeface="Arial" panose="020B0604020202020204" pitchFamily="34" charset="0"/>
              </a:rPr>
              <a:t>Svara på kommentarer</a:t>
            </a:r>
          </a:p>
          <a:p>
            <a:r>
              <a:rPr lang="sv-SE" sz="2200" dirty="0">
                <a:latin typeface="Arial" panose="020B0604020202020204" pitchFamily="34" charset="0"/>
                <a:cs typeface="Arial" panose="020B0604020202020204" pitchFamily="34" charset="0"/>
              </a:rPr>
              <a:t>Gilla delade inlägg</a:t>
            </a:r>
          </a:p>
          <a:p>
            <a:r>
              <a:rPr lang="sv-SE" sz="2200" dirty="0">
                <a:latin typeface="Arial" panose="020B0604020202020204" pitchFamily="34" charset="0"/>
                <a:cs typeface="Arial" panose="020B0604020202020204" pitchFamily="34" charset="0"/>
              </a:rPr>
              <a:t>Uppmuntra till att dela inlägget</a:t>
            </a:r>
            <a:endParaRPr lang="sv-SE" sz="2200" dirty="0"/>
          </a:p>
        </p:txBody>
      </p:sp>
    </p:spTree>
    <p:extLst>
      <p:ext uri="{BB962C8B-B14F-4D97-AF65-F5344CB8AC3E}">
        <p14:creationId xmlns:p14="http://schemas.microsoft.com/office/powerpoint/2010/main" val="1428030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5" name="Rektangel 4">
            <a:extLst>
              <a:ext uri="{FF2B5EF4-FFF2-40B4-BE49-F238E27FC236}">
                <a16:creationId xmlns:a16="http://schemas.microsoft.com/office/drawing/2014/main" id="{98B9456B-3AEA-E763-A16D-244996C55964}"/>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EE0C3A60-E762-9BE2-B340-D3E789E328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06070" y="6071798"/>
            <a:ext cx="2829664" cy="510912"/>
          </a:xfrm>
          <a:prstGeom prst="rect">
            <a:avLst/>
          </a:prstGeom>
        </p:spPr>
      </p:pic>
      <p:sp>
        <p:nvSpPr>
          <p:cNvPr id="9" name="Rubrik 1">
            <a:extLst>
              <a:ext uri="{FF2B5EF4-FFF2-40B4-BE49-F238E27FC236}">
                <a16:creationId xmlns:a16="http://schemas.microsoft.com/office/drawing/2014/main" id="{BD86E0DE-BBF2-CD83-9A7F-3B3A990FCEFD}"/>
              </a:ext>
            </a:extLst>
          </p:cNvPr>
          <p:cNvSpPr>
            <a:spLocks noGrp="1"/>
          </p:cNvSpPr>
          <p:nvPr>
            <p:ph type="title"/>
          </p:nvPr>
        </p:nvSpPr>
        <p:spPr>
          <a:xfrm>
            <a:off x="838200" y="682625"/>
            <a:ext cx="10515600" cy="1325563"/>
          </a:xfrm>
        </p:spPr>
        <p:txBody>
          <a:bodyPr anchor="t">
            <a:normAutofit fontScale="90000"/>
          </a:bodyPr>
          <a:lstStyle/>
          <a:p>
            <a:r>
              <a:rPr lang="sv-SE" sz="4400" b="1" dirty="0">
                <a:solidFill>
                  <a:schemeClr val="accent1"/>
                </a:solidFill>
                <a:latin typeface="Arial" panose="020B0604020202020204" pitchFamily="34" charset="0"/>
                <a:cs typeface="Arial" panose="020B0604020202020204" pitchFamily="34" charset="0"/>
              </a:rPr>
              <a:t>Kommentera inlägg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11" name="Platshållare för innehåll 2">
            <a:extLst>
              <a:ext uri="{FF2B5EF4-FFF2-40B4-BE49-F238E27FC236}">
                <a16:creationId xmlns:a16="http://schemas.microsoft.com/office/drawing/2014/main" id="{E4928CE4-5FEF-441C-228A-544707699CC7}"/>
              </a:ext>
            </a:extLst>
          </p:cNvPr>
          <p:cNvSpPr txBox="1">
            <a:spLocks/>
          </p:cNvSpPr>
          <p:nvPr/>
        </p:nvSpPr>
        <p:spPr>
          <a:xfrm>
            <a:off x="838200" y="1850159"/>
            <a:ext cx="4958918" cy="38049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sv-SE" sz="2200" dirty="0"/>
          </a:p>
        </p:txBody>
      </p:sp>
      <p:sp>
        <p:nvSpPr>
          <p:cNvPr id="12" name="Platshållare för innehåll 2">
            <a:extLst>
              <a:ext uri="{FF2B5EF4-FFF2-40B4-BE49-F238E27FC236}">
                <a16:creationId xmlns:a16="http://schemas.microsoft.com/office/drawing/2014/main" id="{D1AC2DEC-5287-6256-2603-B05A3AA546EE}"/>
              </a:ext>
            </a:extLst>
          </p:cNvPr>
          <p:cNvSpPr txBox="1">
            <a:spLocks/>
          </p:cNvSpPr>
          <p:nvPr/>
        </p:nvSpPr>
        <p:spPr>
          <a:xfrm>
            <a:off x="6096000" y="1825625"/>
            <a:ext cx="4958918" cy="38049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sv-SE" sz="2200" dirty="0"/>
          </a:p>
        </p:txBody>
      </p:sp>
      <p:sp>
        <p:nvSpPr>
          <p:cNvPr id="2" name="Rektangel 1">
            <a:extLst>
              <a:ext uri="{FF2B5EF4-FFF2-40B4-BE49-F238E27FC236}">
                <a16:creationId xmlns:a16="http://schemas.microsoft.com/office/drawing/2014/main" id="{33BF6911-DF64-9B23-E03D-C2BC205C6BAF}"/>
              </a:ext>
            </a:extLst>
          </p:cNvPr>
          <p:cNvSpPr/>
          <p:nvPr/>
        </p:nvSpPr>
        <p:spPr>
          <a:xfrm>
            <a:off x="89210" y="70338"/>
            <a:ext cx="11998957" cy="6692203"/>
          </a:xfrm>
          <a:prstGeom prst="rect">
            <a:avLst/>
          </a:prstGeom>
          <a:noFill/>
          <a:ln w="190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10" name="Grupp 9">
            <a:extLst>
              <a:ext uri="{FF2B5EF4-FFF2-40B4-BE49-F238E27FC236}">
                <a16:creationId xmlns:a16="http://schemas.microsoft.com/office/drawing/2014/main" id="{5E7EC7A5-36D3-2067-D921-18A123AFFA7D}"/>
              </a:ext>
            </a:extLst>
          </p:cNvPr>
          <p:cNvGrpSpPr/>
          <p:nvPr/>
        </p:nvGrpSpPr>
        <p:grpSpPr>
          <a:xfrm>
            <a:off x="491667" y="3416439"/>
            <a:ext cx="5370451" cy="2123658"/>
            <a:chOff x="573149" y="3895383"/>
            <a:chExt cx="5370451" cy="2123658"/>
          </a:xfrm>
        </p:grpSpPr>
        <p:sp>
          <p:nvSpPr>
            <p:cNvPr id="4" name="Rectangle 5">
              <a:extLst>
                <a:ext uri="{FF2B5EF4-FFF2-40B4-BE49-F238E27FC236}">
                  <a16:creationId xmlns:a16="http://schemas.microsoft.com/office/drawing/2014/main" id="{DE1636A1-7D8B-7D7C-F67A-9ABCFCA4023C}"/>
                </a:ext>
              </a:extLst>
            </p:cNvPr>
            <p:cNvSpPr>
              <a:spLocks noChangeArrowheads="1"/>
            </p:cNvSpPr>
            <p:nvPr/>
          </p:nvSpPr>
          <p:spPr bwMode="auto">
            <a:xfrm>
              <a:off x="573149" y="3895383"/>
              <a:ext cx="5370451" cy="2123658"/>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sv-SE" altLang="sv-SE" sz="1600" b="0" i="0" u="none" strike="noStrike" cap="none" normalizeH="0" baseline="0" dirty="0">
                  <a:ln>
                    <a:noFill/>
                  </a:ln>
                  <a:solidFill>
                    <a:srgbClr val="050505"/>
                  </a:solidFill>
                  <a:effectLst/>
                  <a:latin typeface="inherit"/>
                  <a:cs typeface="Segoe UI Historic" panose="020B0502040204020203" pitchFamily="34" charset="0"/>
                </a:rPr>
                <a:t>1.Klicka på </a:t>
              </a:r>
              <a:r>
                <a:rPr kumimoji="0" lang="sv-SE" altLang="sv-SE" sz="1600" b="1" i="0" u="none" strike="noStrike" cap="none" normalizeH="0" baseline="0" dirty="0">
                  <a:ln>
                    <a:noFill/>
                  </a:ln>
                  <a:solidFill>
                    <a:srgbClr val="050505"/>
                  </a:solidFill>
                  <a:effectLst/>
                  <a:latin typeface="inherit"/>
                  <a:cs typeface="Segoe UI Historic" panose="020B0502040204020203" pitchFamily="34" charset="0"/>
                </a:rPr>
                <a:t>Kommentera</a:t>
              </a:r>
              <a:r>
                <a:rPr kumimoji="0" lang="sv-SE" altLang="sv-SE" sz="1600" b="0" i="0" u="none" strike="noStrike" cap="none" normalizeH="0" baseline="0" dirty="0">
                  <a:ln>
                    <a:noFill/>
                  </a:ln>
                  <a:solidFill>
                    <a:srgbClr val="050505"/>
                  </a:solidFill>
                  <a:effectLst/>
                  <a:latin typeface="inherit"/>
                  <a:cs typeface="Segoe UI Historic" panose="020B0502040204020203" pitchFamily="34" charset="0"/>
                </a:rPr>
                <a:t> under inlägget eller i den grå rutan </a:t>
              </a:r>
              <a:r>
                <a:rPr kumimoji="0" lang="sv-SE" altLang="sv-SE" sz="1600" b="1" i="0" u="none" strike="noStrike" cap="none" normalizeH="0" baseline="0" dirty="0">
                  <a:ln>
                    <a:noFill/>
                  </a:ln>
                  <a:solidFill>
                    <a:srgbClr val="050505"/>
                  </a:solidFill>
                  <a:effectLst/>
                  <a:latin typeface="inherit"/>
                  <a:cs typeface="Segoe UI Historic" panose="020B0502040204020203" pitchFamily="34" charset="0"/>
                </a:rPr>
                <a:t>Skriv en kommentar</a:t>
              </a:r>
              <a:r>
                <a:rPr kumimoji="0" lang="sv-SE" altLang="sv-SE" sz="1600" b="0" i="0" u="none" strike="noStrike" cap="none" normalizeH="0" baseline="0" dirty="0">
                  <a:ln>
                    <a:noFill/>
                  </a:ln>
                  <a:solidFill>
                    <a:srgbClr val="050505"/>
                  </a:solidFill>
                  <a:effectLst/>
                  <a:latin typeface="inherit"/>
                  <a:cs typeface="Segoe UI Historic" panose="020B0502040204020203" pitchFamily="34" charset="0"/>
                </a:rPr>
                <a:t>.</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sv-SE" altLang="sv-SE" sz="1600" b="0" i="0" u="none" strike="noStrike" cap="none" normalizeH="0" baseline="0" dirty="0">
                  <a:ln>
                    <a:noFill/>
                  </a:ln>
                  <a:solidFill>
                    <a:srgbClr val="050505"/>
                  </a:solidFill>
                  <a:effectLst/>
                  <a:latin typeface="inherit"/>
                  <a:cs typeface="Segoe UI Historic" panose="020B0502040204020203" pitchFamily="34" charset="0"/>
                </a:rPr>
                <a:t>Skriv din kommentar eller gör något av följande:</a:t>
              </a:r>
              <a:br>
                <a:rPr kumimoji="0" lang="sv-SE" altLang="sv-SE" sz="1600" b="0" i="0" u="none" strike="noStrike" cap="none" normalizeH="0" baseline="0" dirty="0">
                  <a:ln>
                    <a:noFill/>
                  </a:ln>
                  <a:solidFill>
                    <a:srgbClr val="050505"/>
                  </a:solidFill>
                  <a:effectLst/>
                  <a:latin typeface="inherit"/>
                  <a:cs typeface="Segoe UI Historic" panose="020B0502040204020203" pitchFamily="34" charset="0"/>
                </a:rPr>
              </a:br>
              <a:endParaRPr kumimoji="0" lang="sv-SE" altLang="sv-SE" sz="1600" b="0" i="0" u="none" strike="noStrike" cap="none" normalizeH="0" baseline="0" dirty="0">
                <a:ln>
                  <a:noFill/>
                </a:ln>
                <a:solidFill>
                  <a:srgbClr val="050505"/>
                </a:solidFill>
                <a:effectLst/>
                <a:latin typeface="inherit"/>
                <a:cs typeface="Segoe UI Historic" panose="020B0502040204020203"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sv-SE" altLang="sv-SE" sz="1600" b="0" i="0" u="none" strike="noStrike" cap="none" normalizeH="0" baseline="0" dirty="0">
                  <a:ln>
                    <a:noFill/>
                  </a:ln>
                  <a:solidFill>
                    <a:srgbClr val="050505"/>
                  </a:solidFill>
                  <a:effectLst/>
                  <a:latin typeface="inherit"/>
                  <a:cs typeface="Segoe UI Historic" panose="020B0502040204020203" pitchFamily="34" charset="0"/>
                </a:rPr>
                <a:t>Klicka på   </a:t>
              </a:r>
              <a:r>
                <a:rPr kumimoji="0" lang="sv-SE" altLang="sv-SE" b="0" i="0" u="none" strike="noStrike" cap="none" normalizeH="0" baseline="0" dirty="0">
                  <a:ln>
                    <a:noFill/>
                  </a:ln>
                  <a:solidFill>
                    <a:srgbClr val="050505"/>
                  </a:solidFill>
                  <a:effectLst/>
                  <a:latin typeface="inherit"/>
                  <a:cs typeface="Segoe UI Historic" panose="020B0502040204020203" pitchFamily="34" charset="0"/>
                </a:rPr>
                <a:t>        </a:t>
              </a:r>
              <a:r>
                <a:rPr kumimoji="0" lang="sv-SE" altLang="sv-SE" sz="1600" b="0" i="0" u="none" strike="noStrike" cap="none" normalizeH="0" baseline="0" dirty="0">
                  <a:ln>
                    <a:noFill/>
                  </a:ln>
                  <a:solidFill>
                    <a:srgbClr val="050505"/>
                  </a:solidFill>
                  <a:effectLst/>
                  <a:latin typeface="inherit"/>
                  <a:cs typeface="Segoe UI Historic" panose="020B0502040204020203" pitchFamily="34" charset="0"/>
                </a:rPr>
                <a:t> om du vill kommentera med en </a:t>
              </a:r>
              <a:r>
                <a:rPr kumimoji="0" lang="sv-SE" altLang="sv-SE" sz="1600" b="0" i="0" u="none" strike="noStrike" cap="none" normalizeH="0" baseline="0" dirty="0" err="1">
                  <a:ln>
                    <a:noFill/>
                  </a:ln>
                  <a:solidFill>
                    <a:srgbClr val="050505"/>
                  </a:solidFill>
                  <a:effectLst/>
                  <a:latin typeface="inherit"/>
                  <a:cs typeface="Segoe UI Historic" panose="020B0502040204020203" pitchFamily="34" charset="0"/>
                </a:rPr>
                <a:t>emoji</a:t>
              </a:r>
              <a:r>
                <a:rPr kumimoji="0" lang="sv-SE" altLang="sv-SE" sz="1600" b="0" i="0" u="none" strike="noStrike" cap="none" normalizeH="0" baseline="0" dirty="0">
                  <a:ln>
                    <a:noFill/>
                  </a:ln>
                  <a:solidFill>
                    <a:srgbClr val="050505"/>
                  </a:solidFill>
                  <a:effectLst/>
                  <a:latin typeface="inherit"/>
                  <a:cs typeface="Segoe UI Historic" panose="020B0502040204020203" pitchFamily="34" charset="0"/>
                </a:rPr>
                <a:t>.</a:t>
              </a:r>
              <a:br>
                <a:rPr kumimoji="0" lang="sv-SE" altLang="sv-SE" sz="1600" b="0" i="0" u="none" strike="noStrike" cap="none" normalizeH="0" baseline="0" dirty="0">
                  <a:ln>
                    <a:noFill/>
                  </a:ln>
                  <a:solidFill>
                    <a:srgbClr val="050505"/>
                  </a:solidFill>
                  <a:effectLst/>
                  <a:latin typeface="inherit"/>
                  <a:cs typeface="Segoe UI Historic" panose="020B0502040204020203" pitchFamily="34" charset="0"/>
                </a:rPr>
              </a:br>
              <a:endParaRPr kumimoji="0" lang="sv-SE" altLang="sv-SE" sz="1600" b="0" i="0" u="none" strike="noStrike" cap="none" normalizeH="0" baseline="0" dirty="0">
                <a:ln>
                  <a:noFill/>
                </a:ln>
                <a:solidFill>
                  <a:srgbClr val="050505"/>
                </a:solidFill>
                <a:effectLst/>
                <a:latin typeface="inherit"/>
                <a:cs typeface="Segoe UI Historic" panose="020B0502040204020203"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sv-SE" altLang="sv-SE" sz="1600" b="0" i="0" u="none" strike="noStrike" cap="none" normalizeH="0" baseline="0" dirty="0">
                  <a:ln>
                    <a:noFill/>
                  </a:ln>
                  <a:solidFill>
                    <a:srgbClr val="050505"/>
                  </a:solidFill>
                  <a:effectLst/>
                  <a:latin typeface="inherit"/>
                  <a:cs typeface="Segoe UI Historic" panose="020B0502040204020203" pitchFamily="34" charset="0"/>
                </a:rPr>
                <a:t>Klicka på                om du vill bifoga ett foto eller en video.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sv-SE" sz="2400" b="0" i="0" u="none" strike="noStrike" cap="none" normalizeH="0" baseline="0" dirty="0">
                <a:ln>
                  <a:noFill/>
                </a:ln>
                <a:solidFill>
                  <a:schemeClr val="tx1"/>
                </a:solidFill>
                <a:effectLst/>
                <a:latin typeface="Arial" panose="020B0604020202020204" pitchFamily="34" charset="0"/>
              </a:endParaRPr>
            </a:p>
          </p:txBody>
        </p:sp>
        <p:pic>
          <p:nvPicPr>
            <p:cNvPr id="1031" name="Picture 7">
              <a:extLst>
                <a:ext uri="{FF2B5EF4-FFF2-40B4-BE49-F238E27FC236}">
                  <a16:creationId xmlns:a16="http://schemas.microsoft.com/office/drawing/2014/main" id="{537E557F-2CB6-182D-CAD4-675EA41F3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877960" y="4871531"/>
              <a:ext cx="494632" cy="3736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4FC7D27-7815-A462-9F7E-D109BD80B9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877960" y="5301041"/>
              <a:ext cx="610632" cy="493451"/>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Bildobjekt 15" descr="En bild som visar text&#10;&#10;Automatiskt genererad beskrivning">
            <a:extLst>
              <a:ext uri="{FF2B5EF4-FFF2-40B4-BE49-F238E27FC236}">
                <a16:creationId xmlns:a16="http://schemas.microsoft.com/office/drawing/2014/main" id="{397C04C7-FB28-9B1D-1531-E7202F9349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199" y="1883456"/>
            <a:ext cx="5547360" cy="883920"/>
          </a:xfrm>
          <a:prstGeom prst="rect">
            <a:avLst/>
          </a:prstGeom>
        </p:spPr>
      </p:pic>
      <p:pic>
        <p:nvPicPr>
          <p:cNvPr id="18" name="Bildobjekt 17" descr="En bild som visar text&#10;&#10;Automatiskt genererad beskrivning">
            <a:extLst>
              <a:ext uri="{FF2B5EF4-FFF2-40B4-BE49-F238E27FC236}">
                <a16:creationId xmlns:a16="http://schemas.microsoft.com/office/drawing/2014/main" id="{0D2BADC6-9D8E-ED81-556B-ADCDB8E1B0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6603" y="228636"/>
            <a:ext cx="5234940" cy="5532120"/>
          </a:xfrm>
          <a:prstGeom prst="rect">
            <a:avLst/>
          </a:prstGeom>
        </p:spPr>
      </p:pic>
      <p:sp>
        <p:nvSpPr>
          <p:cNvPr id="19" name="Rektangel 18">
            <a:extLst>
              <a:ext uri="{FF2B5EF4-FFF2-40B4-BE49-F238E27FC236}">
                <a16:creationId xmlns:a16="http://schemas.microsoft.com/office/drawing/2014/main" id="{8A8762A4-1634-565E-B865-0759BF7EF0C4}"/>
              </a:ext>
            </a:extLst>
          </p:cNvPr>
          <p:cNvSpPr/>
          <p:nvPr/>
        </p:nvSpPr>
        <p:spPr>
          <a:xfrm>
            <a:off x="6293870" y="5374433"/>
            <a:ext cx="5341864" cy="453830"/>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1" name="Rak koppling 20">
            <a:extLst>
              <a:ext uri="{FF2B5EF4-FFF2-40B4-BE49-F238E27FC236}">
                <a16:creationId xmlns:a16="http://schemas.microsoft.com/office/drawing/2014/main" id="{1F6FA618-0AC3-B194-28B5-7D8FEA31C8CB}"/>
              </a:ext>
            </a:extLst>
          </p:cNvPr>
          <p:cNvCxnSpPr>
            <a:cxnSpLocks/>
          </p:cNvCxnSpPr>
          <p:nvPr/>
        </p:nvCxnSpPr>
        <p:spPr>
          <a:xfrm flipH="1" flipV="1">
            <a:off x="5898132" y="2939875"/>
            <a:ext cx="438471" cy="243455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E310DCFE-2F07-43EB-8481-F0E3C14A8983}"/>
              </a:ext>
            </a:extLst>
          </p:cNvPr>
          <p:cNvSpPr/>
          <p:nvPr/>
        </p:nvSpPr>
        <p:spPr>
          <a:xfrm>
            <a:off x="378240" y="1749133"/>
            <a:ext cx="5519892" cy="11907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38912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A61CB9F-3655-A003-9841-869399043868}"/>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19C2D2B7-1BF6-18F9-A44E-4E94385C8A4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06070" y="6071798"/>
            <a:ext cx="2829664" cy="510912"/>
          </a:xfrm>
          <a:prstGeom prst="rect">
            <a:avLst/>
          </a:prstGeom>
        </p:spPr>
      </p:pic>
      <p:sp>
        <p:nvSpPr>
          <p:cNvPr id="9" name="Rubrik 1">
            <a:extLst>
              <a:ext uri="{FF2B5EF4-FFF2-40B4-BE49-F238E27FC236}">
                <a16:creationId xmlns:a16="http://schemas.microsoft.com/office/drawing/2014/main" id="{63943894-93E3-B394-9082-C89F9EA643C6}"/>
              </a:ext>
            </a:extLst>
          </p:cNvPr>
          <p:cNvSpPr>
            <a:spLocks noGrp="1"/>
          </p:cNvSpPr>
          <p:nvPr>
            <p:ph type="title"/>
          </p:nvPr>
        </p:nvSpPr>
        <p:spPr>
          <a:xfrm>
            <a:off x="838200" y="682625"/>
            <a:ext cx="10515600" cy="1325563"/>
          </a:xfrm>
        </p:spPr>
        <p:txBody>
          <a:bodyPr anchor="t">
            <a:normAutofit/>
          </a:bodyPr>
          <a:lstStyle/>
          <a:p>
            <a:r>
              <a:rPr lang="sv-SE" b="1" dirty="0">
                <a:solidFill>
                  <a:schemeClr val="accent1"/>
                </a:solidFill>
                <a:latin typeface="Arial" panose="020B0604020202020204" pitchFamily="34" charset="0"/>
                <a:cs typeface="Arial" panose="020B0604020202020204" pitchFamily="34" charset="0"/>
              </a:rPr>
              <a:t>Svara på en kommentar</a:t>
            </a:r>
            <a:endParaRPr lang="sv-SE" sz="4400" b="1" dirty="0">
              <a:solidFill>
                <a:schemeClr val="accent1"/>
              </a:solidFill>
              <a:latin typeface="Arial" panose="020B0604020202020204" pitchFamily="34" charset="0"/>
              <a:cs typeface="Arial" panose="020B0604020202020204" pitchFamily="34" charset="0"/>
            </a:endParaRPr>
          </a:p>
        </p:txBody>
      </p:sp>
      <p:sp>
        <p:nvSpPr>
          <p:cNvPr id="10" name="Platshållare för innehåll 2">
            <a:extLst>
              <a:ext uri="{FF2B5EF4-FFF2-40B4-BE49-F238E27FC236}">
                <a16:creationId xmlns:a16="http://schemas.microsoft.com/office/drawing/2014/main" id="{72A27B2B-41A2-17C1-8B40-9B0D1C0180B0}"/>
              </a:ext>
            </a:extLst>
          </p:cNvPr>
          <p:cNvSpPr txBox="1">
            <a:spLocks/>
          </p:cNvSpPr>
          <p:nvPr/>
        </p:nvSpPr>
        <p:spPr>
          <a:xfrm>
            <a:off x="687371" y="3570817"/>
            <a:ext cx="4958918" cy="38049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800" b="1" dirty="0">
                <a:latin typeface="Arial" panose="020B0604020202020204" pitchFamily="34" charset="0"/>
                <a:cs typeface="Arial" panose="020B0604020202020204" pitchFamily="34" charset="0"/>
              </a:rPr>
              <a:t>Klicka på ”svara” under den kommentar du vill ge ett svar på</a:t>
            </a:r>
          </a:p>
          <a:p>
            <a:pPr marL="0" indent="0">
              <a:buNone/>
            </a:pPr>
            <a:r>
              <a:rPr lang="sv-SE" sz="1800" dirty="0">
                <a:latin typeface="Arial" panose="020B0604020202020204" pitchFamily="34" charset="0"/>
                <a:cs typeface="Arial" panose="020B0604020202020204" pitchFamily="34" charset="0"/>
              </a:rPr>
              <a:t>Det dyker upp en kommentar-ruta som är förifylld med namnet på den person vars kommentar du besvarar, börja skriva din kommentar efter namnet.</a:t>
            </a:r>
            <a:endParaRPr lang="sv-SE" sz="1800" dirty="0"/>
          </a:p>
        </p:txBody>
      </p:sp>
      <p:pic>
        <p:nvPicPr>
          <p:cNvPr id="5" name="Bildobjekt 4" descr="En bild som visar text&#10;&#10;Automatiskt genererad beskrivning">
            <a:extLst>
              <a:ext uri="{FF2B5EF4-FFF2-40B4-BE49-F238E27FC236}">
                <a16:creationId xmlns:a16="http://schemas.microsoft.com/office/drawing/2014/main" id="{B0332E6B-5F5A-185F-8CBC-C10962A49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4843" y="1281102"/>
            <a:ext cx="4969786" cy="4515406"/>
          </a:xfrm>
          <a:prstGeom prst="rect">
            <a:avLst/>
          </a:prstGeom>
        </p:spPr>
      </p:pic>
      <p:pic>
        <p:nvPicPr>
          <p:cNvPr id="6" name="Bildobjekt 5" descr="En bild som visar text&#10;&#10;Automatiskt genererad beskrivning">
            <a:extLst>
              <a:ext uri="{FF2B5EF4-FFF2-40B4-BE49-F238E27FC236}">
                <a16:creationId xmlns:a16="http://schemas.microsoft.com/office/drawing/2014/main" id="{DD9CA4AB-FA1D-7517-8E87-9898430067BB}"/>
              </a:ext>
            </a:extLst>
          </p:cNvPr>
          <p:cNvPicPr>
            <a:picLocks noChangeAspect="1"/>
          </p:cNvPicPr>
          <p:nvPr/>
        </p:nvPicPr>
        <p:blipFill rotWithShape="1">
          <a:blip r:embed="rId3">
            <a:extLst>
              <a:ext uri="{28A0092B-C50C-407E-A947-70E740481C1C}">
                <a14:useLocalDpi xmlns:a14="http://schemas.microsoft.com/office/drawing/2010/main" val="0"/>
              </a:ext>
            </a:extLst>
          </a:blip>
          <a:srcRect l="1402" t="61103"/>
          <a:stretch/>
        </p:blipFill>
        <p:spPr>
          <a:xfrm>
            <a:off x="569167" y="1281102"/>
            <a:ext cx="5596813" cy="2006082"/>
          </a:xfrm>
          <a:prstGeom prst="rect">
            <a:avLst/>
          </a:prstGeom>
        </p:spPr>
      </p:pic>
      <p:sp>
        <p:nvSpPr>
          <p:cNvPr id="7" name="Rektangel 6">
            <a:extLst>
              <a:ext uri="{FF2B5EF4-FFF2-40B4-BE49-F238E27FC236}">
                <a16:creationId xmlns:a16="http://schemas.microsoft.com/office/drawing/2014/main" id="{BCD009A7-A6C0-163B-E969-5B954F82594B}"/>
              </a:ext>
            </a:extLst>
          </p:cNvPr>
          <p:cNvSpPr/>
          <p:nvPr/>
        </p:nvSpPr>
        <p:spPr>
          <a:xfrm>
            <a:off x="1306286" y="2008188"/>
            <a:ext cx="401216" cy="127214"/>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BE8CC802-EB9A-E8C5-B4E4-E9D84B724EF3}"/>
              </a:ext>
            </a:extLst>
          </p:cNvPr>
          <p:cNvSpPr/>
          <p:nvPr/>
        </p:nvSpPr>
        <p:spPr>
          <a:xfrm>
            <a:off x="2892490" y="2837075"/>
            <a:ext cx="1810139" cy="432016"/>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37985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A61CB9F-3655-A003-9841-869399043868}"/>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19C2D2B7-1BF6-18F9-A44E-4E94385C8A4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06070" y="6071798"/>
            <a:ext cx="2829664" cy="510912"/>
          </a:xfrm>
          <a:prstGeom prst="rect">
            <a:avLst/>
          </a:prstGeom>
        </p:spPr>
      </p:pic>
      <p:sp>
        <p:nvSpPr>
          <p:cNvPr id="9" name="Rubrik 1">
            <a:extLst>
              <a:ext uri="{FF2B5EF4-FFF2-40B4-BE49-F238E27FC236}">
                <a16:creationId xmlns:a16="http://schemas.microsoft.com/office/drawing/2014/main" id="{63943894-93E3-B394-9082-C89F9EA643C6}"/>
              </a:ext>
            </a:extLst>
          </p:cNvPr>
          <p:cNvSpPr>
            <a:spLocks noGrp="1"/>
          </p:cNvSpPr>
          <p:nvPr>
            <p:ph type="title"/>
          </p:nvPr>
        </p:nvSpPr>
        <p:spPr>
          <a:xfrm>
            <a:off x="838200" y="682625"/>
            <a:ext cx="10515600" cy="1325563"/>
          </a:xfrm>
        </p:spPr>
        <p:txBody>
          <a:bodyPr anchor="t">
            <a:normAutofit/>
          </a:bodyPr>
          <a:lstStyle/>
          <a:p>
            <a:r>
              <a:rPr lang="sv-SE" b="1" dirty="0">
                <a:solidFill>
                  <a:schemeClr val="accent1"/>
                </a:solidFill>
                <a:latin typeface="Arial" panose="020B0604020202020204" pitchFamily="34" charset="0"/>
                <a:cs typeface="Arial" panose="020B0604020202020204" pitchFamily="34" charset="0"/>
              </a:rPr>
              <a:t>Men hur skickas kommentaren iväg då?</a:t>
            </a:r>
            <a:endParaRPr lang="sv-SE" sz="4400" b="1" dirty="0">
              <a:solidFill>
                <a:schemeClr val="accent1"/>
              </a:solidFill>
              <a:latin typeface="Arial" panose="020B0604020202020204" pitchFamily="34" charset="0"/>
              <a:cs typeface="Arial" panose="020B0604020202020204" pitchFamily="34" charset="0"/>
            </a:endParaRPr>
          </a:p>
        </p:txBody>
      </p:sp>
      <p:sp>
        <p:nvSpPr>
          <p:cNvPr id="10" name="Platshållare för innehåll 2">
            <a:extLst>
              <a:ext uri="{FF2B5EF4-FFF2-40B4-BE49-F238E27FC236}">
                <a16:creationId xmlns:a16="http://schemas.microsoft.com/office/drawing/2014/main" id="{72A27B2B-41A2-17C1-8B40-9B0D1C0180B0}"/>
              </a:ext>
            </a:extLst>
          </p:cNvPr>
          <p:cNvSpPr txBox="1">
            <a:spLocks/>
          </p:cNvSpPr>
          <p:nvPr/>
        </p:nvSpPr>
        <p:spPr>
          <a:xfrm>
            <a:off x="838200" y="2370458"/>
            <a:ext cx="4958918" cy="38049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800" dirty="0"/>
              <a:t>På dator klickar du på tangenten ”</a:t>
            </a:r>
            <a:r>
              <a:rPr lang="sv-SE" sz="1800" dirty="0" err="1"/>
              <a:t>enter</a:t>
            </a:r>
            <a:r>
              <a:rPr lang="sv-SE" sz="1800" dirty="0"/>
              <a:t>” för att skicka din kommentar</a:t>
            </a:r>
          </a:p>
          <a:p>
            <a:pPr marL="0" indent="0">
              <a:buFont typeface="Arial" panose="020B0604020202020204" pitchFamily="34" charset="0"/>
              <a:buNone/>
            </a:pPr>
            <a:endParaRPr lang="sv-SE" sz="1800" dirty="0"/>
          </a:p>
          <a:p>
            <a:pPr marL="0" indent="0">
              <a:buFont typeface="Arial" panose="020B0604020202020204" pitchFamily="34" charset="0"/>
              <a:buNone/>
            </a:pPr>
            <a:r>
              <a:rPr lang="sv-SE" sz="1800" dirty="0"/>
              <a:t>På mobil finns en liten symbol som ser ut som ett pappersflygplan till höger om eller strax nedanför  kommentar-rutan som du klickar på när du är nöjd med din kommentar.</a:t>
            </a:r>
          </a:p>
        </p:txBody>
      </p:sp>
      <p:pic>
        <p:nvPicPr>
          <p:cNvPr id="11" name="Bildobjekt 10">
            <a:extLst>
              <a:ext uri="{FF2B5EF4-FFF2-40B4-BE49-F238E27FC236}">
                <a16:creationId xmlns:a16="http://schemas.microsoft.com/office/drawing/2014/main" id="{3EA2D840-CD26-408E-E2A0-B5247491D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7118" y="1378723"/>
            <a:ext cx="1803916" cy="1378572"/>
          </a:xfrm>
          <a:prstGeom prst="rect">
            <a:avLst/>
          </a:prstGeom>
        </p:spPr>
      </p:pic>
      <p:pic>
        <p:nvPicPr>
          <p:cNvPr id="13" name="Bildobjekt 12" descr="En bild som visar text, vägg, tecken, inomhus&#10;&#10;Automatiskt genererad beskrivning">
            <a:extLst>
              <a:ext uri="{FF2B5EF4-FFF2-40B4-BE49-F238E27FC236}">
                <a16:creationId xmlns:a16="http://schemas.microsoft.com/office/drawing/2014/main" id="{D8E8CC16-B3A2-55C8-8BF1-3CF8BE400310}"/>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backgroundMark x1="60417" y1="15547" x2="60417" y2="15547"/>
                      </a14:backgroundRemoval>
                    </a14:imgEffect>
                  </a14:imgLayer>
                </a14:imgProps>
              </a:ext>
              <a:ext uri="{28A0092B-C50C-407E-A947-70E740481C1C}">
                <a14:useLocalDpi xmlns:a14="http://schemas.microsoft.com/office/drawing/2010/main" val="0"/>
              </a:ext>
            </a:extLst>
          </a:blip>
          <a:stretch>
            <a:fillRect/>
          </a:stretch>
        </p:blipFill>
        <p:spPr>
          <a:xfrm>
            <a:off x="7373752" y="1091680"/>
            <a:ext cx="1559540" cy="2772515"/>
          </a:xfrm>
          <a:prstGeom prst="rect">
            <a:avLst/>
          </a:prstGeom>
        </p:spPr>
      </p:pic>
      <p:pic>
        <p:nvPicPr>
          <p:cNvPr id="15" name="Bildobjekt 14" descr="En bild som visar text&#10;&#10;Automatiskt genererad beskrivning">
            <a:extLst>
              <a:ext uri="{FF2B5EF4-FFF2-40B4-BE49-F238E27FC236}">
                <a16:creationId xmlns:a16="http://schemas.microsoft.com/office/drawing/2014/main" id="{5D50A19C-A3D7-70C3-8E8F-1A926E4501BB}"/>
              </a:ext>
            </a:extLst>
          </p:cNvPr>
          <p:cNvPicPr>
            <a:picLocks noChangeAspect="1"/>
          </p:cNvPicPr>
          <p:nvPr/>
        </p:nvPicPr>
        <p:blipFill rotWithShape="1">
          <a:blip r:embed="rId6">
            <a:extLst>
              <a:ext uri="{28A0092B-C50C-407E-A947-70E740481C1C}">
                <a14:useLocalDpi xmlns:a14="http://schemas.microsoft.com/office/drawing/2010/main" val="0"/>
              </a:ext>
            </a:extLst>
          </a:blip>
          <a:srcRect b="48365"/>
          <a:stretch/>
        </p:blipFill>
        <p:spPr>
          <a:xfrm>
            <a:off x="5797118" y="3431981"/>
            <a:ext cx="4034932" cy="2256624"/>
          </a:xfrm>
          <a:prstGeom prst="rect">
            <a:avLst/>
          </a:prstGeom>
        </p:spPr>
      </p:pic>
    </p:spTree>
    <p:extLst>
      <p:ext uri="{BB962C8B-B14F-4D97-AF65-F5344CB8AC3E}">
        <p14:creationId xmlns:p14="http://schemas.microsoft.com/office/powerpoint/2010/main" val="3329629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A61CB9F-3655-A003-9841-869399043868}"/>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19C2D2B7-1BF6-18F9-A44E-4E94385C8A4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06070" y="6071798"/>
            <a:ext cx="2829664" cy="510912"/>
          </a:xfrm>
          <a:prstGeom prst="rect">
            <a:avLst/>
          </a:prstGeom>
        </p:spPr>
      </p:pic>
      <p:sp>
        <p:nvSpPr>
          <p:cNvPr id="9" name="Rubrik 1">
            <a:extLst>
              <a:ext uri="{FF2B5EF4-FFF2-40B4-BE49-F238E27FC236}">
                <a16:creationId xmlns:a16="http://schemas.microsoft.com/office/drawing/2014/main" id="{63943894-93E3-B394-9082-C89F9EA643C6}"/>
              </a:ext>
            </a:extLst>
          </p:cNvPr>
          <p:cNvSpPr>
            <a:spLocks noGrp="1"/>
          </p:cNvSpPr>
          <p:nvPr>
            <p:ph type="title"/>
          </p:nvPr>
        </p:nvSpPr>
        <p:spPr>
          <a:xfrm>
            <a:off x="838200" y="682625"/>
            <a:ext cx="10515600" cy="1325563"/>
          </a:xfrm>
        </p:spPr>
        <p:txBody>
          <a:bodyPr anchor="t">
            <a:normAutofit/>
          </a:bodyPr>
          <a:lstStyle/>
          <a:p>
            <a:r>
              <a:rPr lang="sv-SE" b="1" dirty="0">
                <a:solidFill>
                  <a:schemeClr val="accent1"/>
                </a:solidFill>
                <a:latin typeface="Arial" panose="020B0604020202020204" pitchFamily="34" charset="0"/>
                <a:cs typeface="Arial" panose="020B0604020202020204" pitchFamily="34" charset="0"/>
              </a:rPr>
              <a:t>Redigera eller ta bort en kommentar</a:t>
            </a:r>
            <a:endParaRPr lang="sv-SE" sz="4400" b="1" dirty="0">
              <a:solidFill>
                <a:schemeClr val="accent1"/>
              </a:solidFill>
              <a:latin typeface="Arial" panose="020B0604020202020204" pitchFamily="34" charset="0"/>
              <a:cs typeface="Arial" panose="020B0604020202020204" pitchFamily="34" charset="0"/>
            </a:endParaRPr>
          </a:p>
        </p:txBody>
      </p:sp>
      <p:pic>
        <p:nvPicPr>
          <p:cNvPr id="5" name="Bildobjekt 4" descr="En bild som visar text&#10;&#10;Automatiskt genererad beskrivning">
            <a:extLst>
              <a:ext uri="{FF2B5EF4-FFF2-40B4-BE49-F238E27FC236}">
                <a16:creationId xmlns:a16="http://schemas.microsoft.com/office/drawing/2014/main" id="{5FD343AD-4376-E05A-296C-F839CF50F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794" y="3448873"/>
            <a:ext cx="5234940" cy="2042160"/>
          </a:xfrm>
          <a:prstGeom prst="rect">
            <a:avLst/>
          </a:prstGeom>
        </p:spPr>
      </p:pic>
      <p:pic>
        <p:nvPicPr>
          <p:cNvPr id="7" name="Bildobjekt 6" descr="En bild som visar text&#10;&#10;Automatiskt genererad beskrivning">
            <a:extLst>
              <a:ext uri="{FF2B5EF4-FFF2-40B4-BE49-F238E27FC236}">
                <a16:creationId xmlns:a16="http://schemas.microsoft.com/office/drawing/2014/main" id="{6418F75C-1851-B9A2-9EFE-04CCB9F71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4884" y="1498153"/>
            <a:ext cx="5196840" cy="1950720"/>
          </a:xfrm>
          <a:prstGeom prst="rect">
            <a:avLst/>
          </a:prstGeom>
        </p:spPr>
      </p:pic>
      <p:pic>
        <p:nvPicPr>
          <p:cNvPr id="8" name="Bildobjekt 7" descr="En bild som visar text&#10;&#10;Automatiskt genererad beskrivning">
            <a:extLst>
              <a:ext uri="{FF2B5EF4-FFF2-40B4-BE49-F238E27FC236}">
                <a16:creationId xmlns:a16="http://schemas.microsoft.com/office/drawing/2014/main" id="{DA140E9E-4A64-8073-7057-05F40ED9178D}"/>
              </a:ext>
            </a:extLst>
          </p:cNvPr>
          <p:cNvPicPr>
            <a:picLocks noChangeAspect="1"/>
          </p:cNvPicPr>
          <p:nvPr/>
        </p:nvPicPr>
        <p:blipFill rotWithShape="1">
          <a:blip r:embed="rId4">
            <a:extLst>
              <a:ext uri="{28A0092B-C50C-407E-A947-70E740481C1C}">
                <a14:useLocalDpi xmlns:a14="http://schemas.microsoft.com/office/drawing/2010/main" val="0"/>
              </a:ext>
            </a:extLst>
          </a:blip>
          <a:srcRect l="37013" r="57062" b="67952"/>
          <a:stretch/>
        </p:blipFill>
        <p:spPr>
          <a:xfrm>
            <a:off x="3267038" y="2539132"/>
            <a:ext cx="307910" cy="625157"/>
          </a:xfrm>
          <a:prstGeom prst="rect">
            <a:avLst/>
          </a:prstGeom>
        </p:spPr>
      </p:pic>
      <p:sp>
        <p:nvSpPr>
          <p:cNvPr id="12" name="Platshållare för innehåll 2">
            <a:extLst>
              <a:ext uri="{FF2B5EF4-FFF2-40B4-BE49-F238E27FC236}">
                <a16:creationId xmlns:a16="http://schemas.microsoft.com/office/drawing/2014/main" id="{967BCCEF-E31F-4340-1D29-205208D0B322}"/>
              </a:ext>
            </a:extLst>
          </p:cNvPr>
          <p:cNvSpPr txBox="1">
            <a:spLocks/>
          </p:cNvSpPr>
          <p:nvPr/>
        </p:nvSpPr>
        <p:spPr>
          <a:xfrm>
            <a:off x="832289" y="1686116"/>
            <a:ext cx="4958918" cy="38049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800" dirty="0"/>
              <a:t>På dator klickar du på de tre prickarna till höger om din kommentar. Välj sedan redigera eller ta bort. Väljer du redigera kan du ta bort och ändra vad du skrivit, tryck sedan </a:t>
            </a:r>
            <a:r>
              <a:rPr lang="sv-SE" sz="1800" dirty="0" err="1"/>
              <a:t>enter</a:t>
            </a:r>
            <a:r>
              <a:rPr lang="sv-SE" sz="1800" dirty="0"/>
              <a:t> när du är nöjd. Tryck på ”</a:t>
            </a:r>
            <a:r>
              <a:rPr lang="sv-SE" sz="1800" dirty="0" err="1"/>
              <a:t>escape</a:t>
            </a:r>
            <a:r>
              <a:rPr lang="sv-SE" sz="1800" dirty="0"/>
              <a:t>” (ESC) om du vill behålla det som stod innan.</a:t>
            </a:r>
          </a:p>
          <a:p>
            <a:pPr marL="0" indent="0">
              <a:buFont typeface="Arial" panose="020B0604020202020204" pitchFamily="34" charset="0"/>
              <a:buNone/>
            </a:pPr>
            <a:endParaRPr lang="sv-SE" sz="1800" dirty="0"/>
          </a:p>
          <a:p>
            <a:pPr marL="0" indent="0">
              <a:buFont typeface="Arial" panose="020B0604020202020204" pitchFamily="34" charset="0"/>
              <a:buNone/>
            </a:pPr>
            <a:r>
              <a:rPr lang="sv-SE" sz="1800" dirty="0"/>
              <a:t>På mobil, klicka på din kommentar för att få upp en meny, välj där redigera eller ta bort. Ändra det du vill och välj ”Uppdatera”. Klicka på avbryt om du vill behålla det som stod innan. </a:t>
            </a:r>
          </a:p>
        </p:txBody>
      </p:sp>
    </p:spTree>
    <p:extLst>
      <p:ext uri="{BB962C8B-B14F-4D97-AF65-F5344CB8AC3E}">
        <p14:creationId xmlns:p14="http://schemas.microsoft.com/office/powerpoint/2010/main" val="432302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818834A-9EA9-BFDB-FFE4-9735FA3DFDA7}"/>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221083A8-6F25-2148-8A76-BFDBCB84FD0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06070" y="6071798"/>
            <a:ext cx="2829664" cy="510912"/>
          </a:xfrm>
          <a:prstGeom prst="rect">
            <a:avLst/>
          </a:prstGeom>
        </p:spPr>
      </p:pic>
      <p:sp>
        <p:nvSpPr>
          <p:cNvPr id="10" name="Rubrik 1">
            <a:extLst>
              <a:ext uri="{FF2B5EF4-FFF2-40B4-BE49-F238E27FC236}">
                <a16:creationId xmlns:a16="http://schemas.microsoft.com/office/drawing/2014/main" id="{9FC1DA0C-4770-A1D3-1484-D93A79646F90}"/>
              </a:ext>
            </a:extLst>
          </p:cNvPr>
          <p:cNvSpPr>
            <a:spLocks noGrp="1"/>
          </p:cNvSpPr>
          <p:nvPr>
            <p:ph type="title"/>
          </p:nvPr>
        </p:nvSpPr>
        <p:spPr>
          <a:xfrm>
            <a:off x="838200" y="682625"/>
            <a:ext cx="599992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Gilla ett inlägg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11" name="Platshållare för innehåll 2">
            <a:extLst>
              <a:ext uri="{FF2B5EF4-FFF2-40B4-BE49-F238E27FC236}">
                <a16:creationId xmlns:a16="http://schemas.microsoft.com/office/drawing/2014/main" id="{A7576312-E9FC-0C79-EC83-3BB3A366727B}"/>
              </a:ext>
            </a:extLst>
          </p:cNvPr>
          <p:cNvSpPr txBox="1">
            <a:spLocks/>
          </p:cNvSpPr>
          <p:nvPr/>
        </p:nvSpPr>
        <p:spPr>
          <a:xfrm>
            <a:off x="838200" y="1978025"/>
            <a:ext cx="4958918" cy="38049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2200" b="1" dirty="0">
                <a:latin typeface="Arial" panose="020B0604020202020204" pitchFamily="34" charset="0"/>
                <a:cs typeface="Arial" panose="020B0604020202020204" pitchFamily="34" charset="0"/>
              </a:rPr>
              <a:t>Traditionell tumme upp eller något annat?</a:t>
            </a:r>
          </a:p>
          <a:p>
            <a:pPr marL="0" indent="0">
              <a:buNone/>
            </a:pPr>
            <a:r>
              <a:rPr lang="sv-SE" sz="2200" dirty="0">
                <a:latin typeface="Arial" panose="020B0604020202020204" pitchFamily="34" charset="0"/>
                <a:cs typeface="Arial" panose="020B0604020202020204" pitchFamily="34" charset="0"/>
              </a:rPr>
              <a:t>I dag går det att gilla ett inlägg med olika innebörder. </a:t>
            </a:r>
            <a:endParaRPr lang="sv-SE" sz="2200" dirty="0"/>
          </a:p>
        </p:txBody>
      </p:sp>
      <p:pic>
        <p:nvPicPr>
          <p:cNvPr id="6" name="Bildobjekt 5">
            <a:extLst>
              <a:ext uri="{FF2B5EF4-FFF2-40B4-BE49-F238E27FC236}">
                <a16:creationId xmlns:a16="http://schemas.microsoft.com/office/drawing/2014/main" id="{0493378F-27CE-265F-9D64-8E4DE754B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744445"/>
            <a:ext cx="7191748" cy="1797937"/>
          </a:xfrm>
          <a:prstGeom prst="rect">
            <a:avLst/>
          </a:prstGeom>
        </p:spPr>
      </p:pic>
      <p:sp>
        <p:nvSpPr>
          <p:cNvPr id="7" name="Platshållare för innehåll 2">
            <a:extLst>
              <a:ext uri="{FF2B5EF4-FFF2-40B4-BE49-F238E27FC236}">
                <a16:creationId xmlns:a16="http://schemas.microsoft.com/office/drawing/2014/main" id="{FE1711C7-D950-BA7E-2042-0C41F93B0607}"/>
              </a:ext>
            </a:extLst>
          </p:cNvPr>
          <p:cNvSpPr txBox="1">
            <a:spLocks/>
          </p:cNvSpPr>
          <p:nvPr/>
        </p:nvSpPr>
        <p:spPr>
          <a:xfrm>
            <a:off x="6326611" y="682625"/>
            <a:ext cx="4958918" cy="38049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2200" b="1" dirty="0">
                <a:latin typeface="Arial" panose="020B0604020202020204" pitchFamily="34" charset="0"/>
                <a:cs typeface="Arial" panose="020B0604020202020204" pitchFamily="34" charset="0"/>
              </a:rPr>
              <a:t>För att välja vilken gilla-markering du vill använda, håll muspekaren ovanför ”gilla”, välj sedan den symbol du vill använda.</a:t>
            </a:r>
          </a:p>
          <a:p>
            <a:pPr marL="0" indent="0">
              <a:buFont typeface="Arial" panose="020B0604020202020204" pitchFamily="34" charset="0"/>
              <a:buNone/>
            </a:pPr>
            <a:endParaRPr lang="sv-SE" sz="22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2200" b="1" dirty="0">
                <a:latin typeface="Arial" panose="020B0604020202020204" pitchFamily="34" charset="0"/>
                <a:cs typeface="Arial" panose="020B0604020202020204" pitchFamily="34" charset="0"/>
              </a:rPr>
              <a:t>För att se vad varje symbol står för, håll muspekaren över symbolen. </a:t>
            </a:r>
          </a:p>
        </p:txBody>
      </p:sp>
    </p:spTree>
    <p:extLst>
      <p:ext uri="{BB962C8B-B14F-4D97-AF65-F5344CB8AC3E}">
        <p14:creationId xmlns:p14="http://schemas.microsoft.com/office/powerpoint/2010/main" val="1520789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818834A-9EA9-BFDB-FFE4-9735FA3DFDA7}"/>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221083A8-6F25-2148-8A76-BFDBCB84FD0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06070" y="6071798"/>
            <a:ext cx="2829664" cy="510912"/>
          </a:xfrm>
          <a:prstGeom prst="rect">
            <a:avLst/>
          </a:prstGeom>
        </p:spPr>
      </p:pic>
      <p:sp>
        <p:nvSpPr>
          <p:cNvPr id="10" name="Rubrik 1">
            <a:extLst>
              <a:ext uri="{FF2B5EF4-FFF2-40B4-BE49-F238E27FC236}">
                <a16:creationId xmlns:a16="http://schemas.microsoft.com/office/drawing/2014/main" id="{9FC1DA0C-4770-A1D3-1484-D93A79646F90}"/>
              </a:ext>
            </a:extLst>
          </p:cNvPr>
          <p:cNvSpPr>
            <a:spLocks noGrp="1"/>
          </p:cNvSpPr>
          <p:nvPr>
            <p:ph type="title"/>
          </p:nvPr>
        </p:nvSpPr>
        <p:spPr>
          <a:xfrm>
            <a:off x="838199" y="682625"/>
            <a:ext cx="6710265"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Ändra en gilla-markering</a:t>
            </a:r>
          </a:p>
        </p:txBody>
      </p:sp>
      <p:sp>
        <p:nvSpPr>
          <p:cNvPr id="11" name="Platshållare för innehåll 2">
            <a:extLst>
              <a:ext uri="{FF2B5EF4-FFF2-40B4-BE49-F238E27FC236}">
                <a16:creationId xmlns:a16="http://schemas.microsoft.com/office/drawing/2014/main" id="{A7576312-E9FC-0C79-EC83-3BB3A366727B}"/>
              </a:ext>
            </a:extLst>
          </p:cNvPr>
          <p:cNvSpPr txBox="1">
            <a:spLocks/>
          </p:cNvSpPr>
          <p:nvPr/>
        </p:nvSpPr>
        <p:spPr>
          <a:xfrm>
            <a:off x="838200" y="1978025"/>
            <a:ext cx="4958918" cy="380491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2200" dirty="0">
                <a:latin typeface="Arial" panose="020B0604020202020204" pitchFamily="34" charset="0"/>
                <a:cs typeface="Arial" panose="020B0604020202020204" pitchFamily="34" charset="0"/>
              </a:rPr>
              <a:t>Den gilla-markering du valt syns </a:t>
            </a:r>
            <a:r>
              <a:rPr lang="sv-SE" sz="2200" dirty="0" err="1">
                <a:latin typeface="Arial" panose="020B0604020202020204" pitchFamily="34" charset="0"/>
                <a:cs typeface="Arial" panose="020B0604020202020204" pitchFamily="34" charset="0"/>
              </a:rPr>
              <a:t>brevid</a:t>
            </a:r>
            <a:r>
              <a:rPr lang="sv-SE" sz="2200" dirty="0">
                <a:latin typeface="Arial" panose="020B0604020202020204" pitchFamily="34" charset="0"/>
                <a:cs typeface="Arial" panose="020B0604020202020204" pitchFamily="34" charset="0"/>
              </a:rPr>
              <a:t> kommentaren eller där ”gilla”-knappen sitter. </a:t>
            </a:r>
          </a:p>
          <a:p>
            <a:pPr marL="0" indent="0">
              <a:buFont typeface="Arial" panose="020B0604020202020204" pitchFamily="34" charset="0"/>
              <a:buNone/>
            </a:pPr>
            <a:endParaRPr lang="sv-SE" sz="2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2200" dirty="0">
                <a:latin typeface="Arial" panose="020B0604020202020204" pitchFamily="34" charset="0"/>
                <a:cs typeface="Arial" panose="020B0604020202020204" pitchFamily="34" charset="0"/>
              </a:rPr>
              <a:t>För att ändra en gilla markering gör du samma som innan, håll muspekaren över gilla-knappen, välj vilken gilla-markering du vill ha, så ändras den.</a:t>
            </a:r>
          </a:p>
          <a:p>
            <a:pPr marL="0" indent="0">
              <a:buFont typeface="Arial" panose="020B0604020202020204" pitchFamily="34" charset="0"/>
              <a:buNone/>
            </a:pPr>
            <a:endParaRPr lang="sv-SE" sz="2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2200" dirty="0">
                <a:latin typeface="Arial" panose="020B0604020202020204" pitchFamily="34" charset="0"/>
                <a:cs typeface="Arial" panose="020B0604020202020204" pitchFamily="34" charset="0"/>
              </a:rPr>
              <a:t>För att ta bort en gilla-markering så klickar du på ”gilla”-knappen. Eller i mitt exempel: ”älskar”-knappen.</a:t>
            </a:r>
            <a:endParaRPr lang="sv-SE" sz="2200" dirty="0"/>
          </a:p>
        </p:txBody>
      </p:sp>
      <p:pic>
        <p:nvPicPr>
          <p:cNvPr id="6" name="Bildobjekt 5">
            <a:extLst>
              <a:ext uri="{FF2B5EF4-FFF2-40B4-BE49-F238E27FC236}">
                <a16:creationId xmlns:a16="http://schemas.microsoft.com/office/drawing/2014/main" id="{12882BDB-0BC3-2117-0D07-34AFE94E8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511860"/>
            <a:ext cx="5311140" cy="990600"/>
          </a:xfrm>
          <a:prstGeom prst="rect">
            <a:avLst/>
          </a:prstGeom>
        </p:spPr>
      </p:pic>
      <p:pic>
        <p:nvPicPr>
          <p:cNvPr id="7" name="Bildobjekt 6">
            <a:extLst>
              <a:ext uri="{FF2B5EF4-FFF2-40B4-BE49-F238E27FC236}">
                <a16:creationId xmlns:a16="http://schemas.microsoft.com/office/drawing/2014/main" id="{3953D17F-8695-C2AC-BA45-380A0AE3DE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2660" y="1850840"/>
            <a:ext cx="5311140" cy="990600"/>
          </a:xfrm>
          <a:prstGeom prst="rect">
            <a:avLst/>
          </a:prstGeom>
        </p:spPr>
      </p:pic>
      <p:pic>
        <p:nvPicPr>
          <p:cNvPr id="8" name="Bildobjekt 7">
            <a:extLst>
              <a:ext uri="{FF2B5EF4-FFF2-40B4-BE49-F238E27FC236}">
                <a16:creationId xmlns:a16="http://schemas.microsoft.com/office/drawing/2014/main" id="{EA6B5823-91BF-2E59-F9AC-D90BED040A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2660" y="3103244"/>
            <a:ext cx="4480249" cy="1120062"/>
          </a:xfrm>
          <a:prstGeom prst="rect">
            <a:avLst/>
          </a:prstGeom>
        </p:spPr>
      </p:pic>
    </p:spTree>
    <p:extLst>
      <p:ext uri="{BB962C8B-B14F-4D97-AF65-F5344CB8AC3E}">
        <p14:creationId xmlns:p14="http://schemas.microsoft.com/office/powerpoint/2010/main" val="199543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ubrik 1">
            <a:extLst>
              <a:ext uri="{FF2B5EF4-FFF2-40B4-BE49-F238E27FC236}">
                <a16:creationId xmlns:a16="http://schemas.microsoft.com/office/drawing/2014/main" id="{4E0B74BA-E543-1B46-B808-765CAEC68342}"/>
              </a:ext>
            </a:extLst>
          </p:cNvPr>
          <p:cNvSpPr>
            <a:spLocks noGrp="1"/>
          </p:cNvSpPr>
          <p:nvPr>
            <p:ph type="title"/>
          </p:nvPr>
        </p:nvSpPr>
        <p:spPr>
          <a:xfrm>
            <a:off x="838199" y="682625"/>
            <a:ext cx="6131767" cy="1325563"/>
          </a:xfrm>
        </p:spPr>
        <p:txBody>
          <a:bodyPr anchor="t">
            <a:normAutofit fontScale="90000"/>
          </a:bodyPr>
          <a:lstStyle/>
          <a:p>
            <a:r>
              <a:rPr lang="sv-SE" sz="4400" b="1" dirty="0">
                <a:solidFill>
                  <a:schemeClr val="accent1"/>
                </a:solidFill>
                <a:latin typeface="Arial" panose="020B0604020202020204" pitchFamily="34" charset="0"/>
                <a:cs typeface="Arial" panose="020B0604020202020204" pitchFamily="34" charset="0"/>
              </a:rPr>
              <a:t>Gilla eller kommentera delningar av inlägg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16" name="Platshållare för innehåll 2">
            <a:extLst>
              <a:ext uri="{FF2B5EF4-FFF2-40B4-BE49-F238E27FC236}">
                <a16:creationId xmlns:a16="http://schemas.microsoft.com/office/drawing/2014/main" id="{EB94F2D6-4D7B-9E26-E7CB-47E94D986C4E}"/>
              </a:ext>
            </a:extLst>
          </p:cNvPr>
          <p:cNvSpPr txBox="1">
            <a:spLocks/>
          </p:cNvSpPr>
          <p:nvPr/>
        </p:nvSpPr>
        <p:spPr>
          <a:xfrm>
            <a:off x="838200" y="1978025"/>
            <a:ext cx="4958918" cy="38049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2200" b="1" dirty="0">
                <a:latin typeface="Arial" panose="020B0604020202020204" pitchFamily="34" charset="0"/>
                <a:cs typeface="Arial" panose="020B0604020202020204" pitchFamily="34" charset="0"/>
              </a:rPr>
              <a:t>Nu vet ni hur man gillar och kommenterar! </a:t>
            </a:r>
          </a:p>
          <a:p>
            <a:pPr marL="0" indent="0">
              <a:buFont typeface="Arial" panose="020B0604020202020204" pitchFamily="34" charset="0"/>
              <a:buNone/>
            </a:pPr>
            <a:endParaRPr lang="sv-SE" sz="22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2200" b="1" dirty="0">
                <a:latin typeface="Arial" panose="020B0604020202020204" pitchFamily="34" charset="0"/>
                <a:cs typeface="Arial" panose="020B0604020202020204" pitchFamily="34" charset="0"/>
              </a:rPr>
              <a:t>För att hitta delade inlägg, kolla på original-inlägget, eller aviseringar för senaste händelser.</a:t>
            </a:r>
            <a:endParaRPr lang="sv-SE" sz="2200" dirty="0"/>
          </a:p>
        </p:txBody>
      </p:sp>
      <p:pic>
        <p:nvPicPr>
          <p:cNvPr id="5" name="Bildobjekt 4">
            <a:extLst>
              <a:ext uri="{FF2B5EF4-FFF2-40B4-BE49-F238E27FC236}">
                <a16:creationId xmlns:a16="http://schemas.microsoft.com/office/drawing/2014/main" id="{9C2541CE-5BB3-7D55-281F-6903BD043B20}"/>
              </a:ext>
            </a:extLst>
          </p:cNvPr>
          <p:cNvPicPr>
            <a:picLocks noChangeAspect="1"/>
          </p:cNvPicPr>
          <p:nvPr/>
        </p:nvPicPr>
        <p:blipFill>
          <a:blip r:embed="rId2"/>
          <a:stretch>
            <a:fillRect/>
          </a:stretch>
        </p:blipFill>
        <p:spPr>
          <a:xfrm>
            <a:off x="838200" y="5893716"/>
            <a:ext cx="2724210" cy="482412"/>
          </a:xfrm>
          <a:prstGeom prst="rect">
            <a:avLst/>
          </a:prstGeom>
        </p:spPr>
      </p:pic>
      <p:pic>
        <p:nvPicPr>
          <p:cNvPr id="3" name="Bildobjekt 2" descr="En bild som visar text, skärmbild&#10;&#10;Automatiskt genererad beskrivning">
            <a:extLst>
              <a:ext uri="{FF2B5EF4-FFF2-40B4-BE49-F238E27FC236}">
                <a16:creationId xmlns:a16="http://schemas.microsoft.com/office/drawing/2014/main" id="{D7E5595E-B157-F460-83B1-0582CD8CF14D}"/>
              </a:ext>
            </a:extLst>
          </p:cNvPr>
          <p:cNvPicPr>
            <a:picLocks noChangeAspect="1"/>
          </p:cNvPicPr>
          <p:nvPr/>
        </p:nvPicPr>
        <p:blipFill rotWithShape="1">
          <a:blip r:embed="rId3">
            <a:extLst>
              <a:ext uri="{28A0092B-C50C-407E-A947-70E740481C1C}">
                <a14:useLocalDpi xmlns:a14="http://schemas.microsoft.com/office/drawing/2010/main" val="0"/>
              </a:ext>
            </a:extLst>
          </a:blip>
          <a:srcRect t="51020"/>
          <a:stretch/>
        </p:blipFill>
        <p:spPr>
          <a:xfrm>
            <a:off x="7448543" y="69980"/>
            <a:ext cx="4575506" cy="3359020"/>
          </a:xfrm>
          <a:prstGeom prst="rect">
            <a:avLst/>
          </a:prstGeom>
        </p:spPr>
      </p:pic>
      <p:pic>
        <p:nvPicPr>
          <p:cNvPr id="7" name="Bildobjekt 6">
            <a:extLst>
              <a:ext uri="{FF2B5EF4-FFF2-40B4-BE49-F238E27FC236}">
                <a16:creationId xmlns:a16="http://schemas.microsoft.com/office/drawing/2014/main" id="{329D496D-CD7D-3A51-02E5-8C0E0B921695}"/>
              </a:ext>
            </a:extLst>
          </p:cNvPr>
          <p:cNvPicPr>
            <a:picLocks noChangeAspect="1"/>
          </p:cNvPicPr>
          <p:nvPr/>
        </p:nvPicPr>
        <p:blipFill rotWithShape="1">
          <a:blip r:embed="rId4">
            <a:extLst>
              <a:ext uri="{28A0092B-C50C-407E-A947-70E740481C1C}">
                <a14:useLocalDpi xmlns:a14="http://schemas.microsoft.com/office/drawing/2010/main" val="0"/>
              </a:ext>
            </a:extLst>
          </a:blip>
          <a:srcRect b="25711"/>
          <a:stretch/>
        </p:blipFill>
        <p:spPr>
          <a:xfrm>
            <a:off x="8563448" y="3508468"/>
            <a:ext cx="3460601" cy="3279552"/>
          </a:xfrm>
          <a:prstGeom prst="rect">
            <a:avLst/>
          </a:prstGeom>
        </p:spPr>
      </p:pic>
      <p:sp>
        <p:nvSpPr>
          <p:cNvPr id="8" name="Rektangel 7">
            <a:extLst>
              <a:ext uri="{FF2B5EF4-FFF2-40B4-BE49-F238E27FC236}">
                <a16:creationId xmlns:a16="http://schemas.microsoft.com/office/drawing/2014/main" id="{B572C824-4A87-5940-EE0C-60DD7844DE46}"/>
              </a:ext>
            </a:extLst>
          </p:cNvPr>
          <p:cNvSpPr/>
          <p:nvPr/>
        </p:nvSpPr>
        <p:spPr>
          <a:xfrm>
            <a:off x="11075437" y="2761861"/>
            <a:ext cx="948612" cy="3732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En bild som visar transport, hjul, redskap&#10;&#10;Automatiskt genererad beskrivning">
            <a:extLst>
              <a:ext uri="{FF2B5EF4-FFF2-40B4-BE49-F238E27FC236}">
                <a16:creationId xmlns:a16="http://schemas.microsoft.com/office/drawing/2014/main" id="{62225D76-AA51-5D44-470D-306598D189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494" y="4359217"/>
            <a:ext cx="4841889" cy="1164505"/>
          </a:xfrm>
          <a:prstGeom prst="rect">
            <a:avLst/>
          </a:prstGeom>
        </p:spPr>
      </p:pic>
      <p:sp>
        <p:nvSpPr>
          <p:cNvPr id="11" name="Rektangel 10">
            <a:extLst>
              <a:ext uri="{FF2B5EF4-FFF2-40B4-BE49-F238E27FC236}">
                <a16:creationId xmlns:a16="http://schemas.microsoft.com/office/drawing/2014/main" id="{C6D19419-EAB5-A64E-10EA-720186CECF42}"/>
              </a:ext>
            </a:extLst>
          </p:cNvPr>
          <p:cNvSpPr/>
          <p:nvPr/>
        </p:nvSpPr>
        <p:spPr>
          <a:xfrm>
            <a:off x="2995127" y="4359217"/>
            <a:ext cx="1259632" cy="1164505"/>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89641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A61CB9F-3655-A003-9841-869399043868}"/>
              </a:ext>
            </a:extLst>
          </p:cNvPr>
          <p:cNvSpPr/>
          <p:nvPr/>
        </p:nvSpPr>
        <p:spPr>
          <a:xfrm>
            <a:off x="0" y="5951714"/>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19C2D2B7-1BF6-18F9-A44E-4E94385C8A4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06070" y="6071798"/>
            <a:ext cx="2829664" cy="510912"/>
          </a:xfrm>
          <a:prstGeom prst="rect">
            <a:avLst/>
          </a:prstGeom>
        </p:spPr>
      </p:pic>
      <p:sp>
        <p:nvSpPr>
          <p:cNvPr id="9" name="Rubrik 1">
            <a:extLst>
              <a:ext uri="{FF2B5EF4-FFF2-40B4-BE49-F238E27FC236}">
                <a16:creationId xmlns:a16="http://schemas.microsoft.com/office/drawing/2014/main" id="{63943894-93E3-B394-9082-C89F9EA643C6}"/>
              </a:ext>
            </a:extLst>
          </p:cNvPr>
          <p:cNvSpPr>
            <a:spLocks noGrp="1"/>
          </p:cNvSpPr>
          <p:nvPr>
            <p:ph type="title"/>
          </p:nvPr>
        </p:nvSpPr>
        <p:spPr>
          <a:xfrm>
            <a:off x="838200" y="682625"/>
            <a:ext cx="10515600"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Dela ett inlägg</a:t>
            </a:r>
          </a:p>
        </p:txBody>
      </p:sp>
      <p:sp>
        <p:nvSpPr>
          <p:cNvPr id="10" name="Platshållare för innehåll 2">
            <a:extLst>
              <a:ext uri="{FF2B5EF4-FFF2-40B4-BE49-F238E27FC236}">
                <a16:creationId xmlns:a16="http://schemas.microsoft.com/office/drawing/2014/main" id="{72A27B2B-41A2-17C1-8B40-9B0D1C0180B0}"/>
              </a:ext>
            </a:extLst>
          </p:cNvPr>
          <p:cNvSpPr txBox="1">
            <a:spLocks/>
          </p:cNvSpPr>
          <p:nvPr/>
        </p:nvSpPr>
        <p:spPr>
          <a:xfrm>
            <a:off x="838200" y="1978025"/>
            <a:ext cx="4958918" cy="3804917"/>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2200" b="1" dirty="0">
                <a:latin typeface="Arial" panose="020B0604020202020204" pitchFamily="34" charset="0"/>
                <a:cs typeface="Arial" panose="020B0604020202020204" pitchFamily="34" charset="0"/>
              </a:rPr>
              <a:t>Gör spridningen av ett inlägg större</a:t>
            </a:r>
          </a:p>
          <a:p>
            <a:pPr marL="0" indent="0">
              <a:buFont typeface="Arial" panose="020B0604020202020204" pitchFamily="34" charset="0"/>
              <a:buNone/>
            </a:pPr>
            <a:endParaRPr lang="sv-SE" sz="22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2200" b="1" dirty="0">
                <a:latin typeface="Arial" panose="020B0604020202020204" pitchFamily="34" charset="0"/>
                <a:cs typeface="Arial" panose="020B0604020202020204" pitchFamily="34" charset="0"/>
              </a:rPr>
              <a:t>”Dela nu” – dela inlägget som det är </a:t>
            </a:r>
          </a:p>
          <a:p>
            <a:pPr marL="0" indent="0">
              <a:buFont typeface="Arial" panose="020B0604020202020204" pitchFamily="34" charset="0"/>
              <a:buNone/>
            </a:pPr>
            <a:endParaRPr lang="sv-SE" sz="22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2200" b="1" dirty="0">
                <a:latin typeface="Arial" panose="020B0604020202020204" pitchFamily="34" charset="0"/>
                <a:cs typeface="Arial" panose="020B0604020202020204" pitchFamily="34" charset="0"/>
              </a:rPr>
              <a:t>”Dela i flödet” – dela inlägget med en egen kommentar ovanför</a:t>
            </a:r>
          </a:p>
          <a:p>
            <a:pPr marL="0" indent="0">
              <a:buFont typeface="Arial" panose="020B0604020202020204" pitchFamily="34" charset="0"/>
              <a:buNone/>
            </a:pPr>
            <a:endParaRPr lang="sv-SE" sz="22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2200" b="1" dirty="0">
                <a:latin typeface="Arial" panose="020B0604020202020204" pitchFamily="34" charset="0"/>
                <a:cs typeface="Arial" panose="020B0604020202020204" pitchFamily="34" charset="0"/>
              </a:rPr>
              <a:t>”Dela i din händelse” – dela bilden och en del av texten i din händelse</a:t>
            </a:r>
          </a:p>
          <a:p>
            <a:pPr marL="0" indent="0">
              <a:buFont typeface="Arial" panose="020B0604020202020204" pitchFamily="34" charset="0"/>
              <a:buNone/>
            </a:pPr>
            <a:endParaRPr lang="sv-SE" sz="22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2200" b="1" dirty="0">
                <a:latin typeface="Arial" panose="020B0604020202020204" pitchFamily="34" charset="0"/>
                <a:cs typeface="Arial" panose="020B0604020202020204" pitchFamily="34" charset="0"/>
              </a:rPr>
              <a:t>”Dela i en grupp” – välj en specifik grupp på Facebook att dela inlägget i </a:t>
            </a:r>
            <a:endParaRPr lang="sv-SE" sz="2200" dirty="0"/>
          </a:p>
        </p:txBody>
      </p:sp>
      <p:sp>
        <p:nvSpPr>
          <p:cNvPr id="2" name="Rektangel 1">
            <a:extLst>
              <a:ext uri="{FF2B5EF4-FFF2-40B4-BE49-F238E27FC236}">
                <a16:creationId xmlns:a16="http://schemas.microsoft.com/office/drawing/2014/main" id="{F63BBA83-078C-4570-D3D0-C85313326D7A}"/>
              </a:ext>
            </a:extLst>
          </p:cNvPr>
          <p:cNvSpPr/>
          <p:nvPr/>
        </p:nvSpPr>
        <p:spPr>
          <a:xfrm>
            <a:off x="98541" y="23684"/>
            <a:ext cx="11998957" cy="6692203"/>
          </a:xfrm>
          <a:prstGeom prst="rect">
            <a:avLst/>
          </a:prstGeom>
          <a:noFill/>
          <a:ln w="190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descr="En bild som visar text&#10;&#10;Automatiskt genererad beskrivning">
            <a:extLst>
              <a:ext uri="{FF2B5EF4-FFF2-40B4-BE49-F238E27FC236}">
                <a16:creationId xmlns:a16="http://schemas.microsoft.com/office/drawing/2014/main" id="{67D1F255-55F2-3AC1-EDED-693B399B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108" y="317564"/>
            <a:ext cx="5234940" cy="5532120"/>
          </a:xfrm>
          <a:prstGeom prst="rect">
            <a:avLst/>
          </a:prstGeom>
        </p:spPr>
      </p:pic>
      <p:sp>
        <p:nvSpPr>
          <p:cNvPr id="6" name="Rektangel 5">
            <a:extLst>
              <a:ext uri="{FF2B5EF4-FFF2-40B4-BE49-F238E27FC236}">
                <a16:creationId xmlns:a16="http://schemas.microsoft.com/office/drawing/2014/main" id="{D9F79FBE-6773-8ED1-F207-CD28C9E62B61}"/>
              </a:ext>
            </a:extLst>
          </p:cNvPr>
          <p:cNvSpPr/>
          <p:nvPr/>
        </p:nvSpPr>
        <p:spPr>
          <a:xfrm>
            <a:off x="10323537" y="5364670"/>
            <a:ext cx="1030263" cy="485014"/>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text&#10;&#10;Automatiskt genererad beskrivning">
            <a:extLst>
              <a:ext uri="{FF2B5EF4-FFF2-40B4-BE49-F238E27FC236}">
                <a16:creationId xmlns:a16="http://schemas.microsoft.com/office/drawing/2014/main" id="{FA7A8719-356E-27BC-8DFB-230B2D6764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2208" y="3880483"/>
            <a:ext cx="2148840" cy="1264920"/>
          </a:xfrm>
          <a:prstGeom prst="rect">
            <a:avLst/>
          </a:prstGeom>
          <a:ln w="28575">
            <a:solidFill>
              <a:schemeClr val="accent5"/>
            </a:solidFill>
          </a:ln>
        </p:spPr>
      </p:pic>
    </p:spTree>
    <p:extLst>
      <p:ext uri="{BB962C8B-B14F-4D97-AF65-F5344CB8AC3E}">
        <p14:creationId xmlns:p14="http://schemas.microsoft.com/office/powerpoint/2010/main" val="2871116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4" name="Bildobjekt 3" descr="En bild som visar person, kläder&#10;&#10;Automatiskt genererad beskrivning">
            <a:extLst>
              <a:ext uri="{FF2B5EF4-FFF2-40B4-BE49-F238E27FC236}">
                <a16:creationId xmlns:a16="http://schemas.microsoft.com/office/drawing/2014/main" id="{2E3198D3-0D0A-A552-7267-D4C29E3BB9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3928" y="-17072"/>
            <a:ext cx="4829415" cy="6858000"/>
          </a:xfrm>
          <a:prstGeom prst="rect">
            <a:avLst/>
          </a:prstGeom>
        </p:spPr>
      </p:pic>
      <p:sp>
        <p:nvSpPr>
          <p:cNvPr id="2" name="textruta 1">
            <a:extLst>
              <a:ext uri="{FF2B5EF4-FFF2-40B4-BE49-F238E27FC236}">
                <a16:creationId xmlns:a16="http://schemas.microsoft.com/office/drawing/2014/main" id="{318ED4DE-7174-4C8C-A509-F459EE2B0F8B}"/>
              </a:ext>
            </a:extLst>
          </p:cNvPr>
          <p:cNvSpPr txBox="1"/>
          <p:nvPr/>
        </p:nvSpPr>
        <p:spPr>
          <a:xfrm>
            <a:off x="1221981" y="1898359"/>
            <a:ext cx="9348509" cy="2062103"/>
          </a:xfrm>
          <a:prstGeom prst="rect">
            <a:avLst/>
          </a:prstGeom>
          <a:noFill/>
        </p:spPr>
        <p:txBody>
          <a:bodyPr wrap="square" rtlCol="0">
            <a:spAutoFit/>
          </a:bodyPr>
          <a:lstStyle/>
          <a:p>
            <a:pPr>
              <a:buClr>
                <a:srgbClr val="221510"/>
              </a:buClr>
              <a:buSzPts val="2800"/>
            </a:pPr>
            <a:r>
              <a:rPr lang="sv-SE" sz="4400" b="1" dirty="0">
                <a:solidFill>
                  <a:schemeClr val="accent1"/>
                </a:solidFill>
                <a:latin typeface="Arial" panose="020B0604020202020204" pitchFamily="34" charset="0"/>
                <a:cs typeface="Arial" panose="020B0604020202020204" pitchFamily="34" charset="0"/>
              </a:rPr>
              <a:t>Varför är det viktigt </a:t>
            </a:r>
          </a:p>
          <a:p>
            <a:pPr>
              <a:buClr>
                <a:srgbClr val="221510"/>
              </a:buClr>
              <a:buSzPts val="2800"/>
            </a:pPr>
            <a:r>
              <a:rPr lang="sv-SE" sz="4400" b="1" dirty="0">
                <a:solidFill>
                  <a:schemeClr val="accent1"/>
                </a:solidFill>
                <a:latin typeface="Arial" panose="020B0604020202020204" pitchFamily="34" charset="0"/>
                <a:cs typeface="Arial" panose="020B0604020202020204" pitchFamily="34" charset="0"/>
              </a:rPr>
              <a:t>att finnas på Facebook?</a:t>
            </a:r>
          </a:p>
          <a:p>
            <a:pPr marL="380990" indent="-380990">
              <a:buFont typeface="Arial" panose="020B0604020202020204" pitchFamily="34" charset="0"/>
              <a:buChar char="•"/>
            </a:pPr>
            <a:endParaRPr lang="sv-SE" sz="4000" dirty="0">
              <a:solidFill>
                <a:srgbClr val="4D85CA"/>
              </a:solidFill>
              <a:latin typeface="Platform Medium" panose="020B0604030202020204"/>
              <a:cs typeface="Arial" panose="020B0604020202020204" pitchFamily="34" charset="0"/>
            </a:endParaRPr>
          </a:p>
        </p:txBody>
      </p:sp>
      <p:sp>
        <p:nvSpPr>
          <p:cNvPr id="8" name="Rektangel 7">
            <a:extLst>
              <a:ext uri="{FF2B5EF4-FFF2-40B4-BE49-F238E27FC236}">
                <a16:creationId xmlns:a16="http://schemas.microsoft.com/office/drawing/2014/main" id="{61911086-AF9A-2C6A-ABC0-5F3025ABA490}"/>
              </a:ext>
            </a:extLst>
          </p:cNvPr>
          <p:cNvSpPr/>
          <p:nvPr/>
        </p:nvSpPr>
        <p:spPr>
          <a:xfrm>
            <a:off x="89210" y="70338"/>
            <a:ext cx="11998957" cy="6692203"/>
          </a:xfrm>
          <a:prstGeom prst="rect">
            <a:avLst/>
          </a:prstGeom>
          <a:noFill/>
          <a:ln w="190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a:extLst>
              <a:ext uri="{FF2B5EF4-FFF2-40B4-BE49-F238E27FC236}">
                <a16:creationId xmlns:a16="http://schemas.microsoft.com/office/drawing/2014/main" id="{FD115EDF-D393-A8A3-D7A5-0F082AD03C89}"/>
              </a:ext>
            </a:extLst>
          </p:cNvPr>
          <p:cNvPicPr>
            <a:picLocks noChangeAspect="1"/>
          </p:cNvPicPr>
          <p:nvPr/>
        </p:nvPicPr>
        <p:blipFill>
          <a:blip r:embed="rId4"/>
          <a:stretch>
            <a:fillRect/>
          </a:stretch>
        </p:blipFill>
        <p:spPr>
          <a:xfrm>
            <a:off x="1221980" y="5652655"/>
            <a:ext cx="3599682" cy="637444"/>
          </a:xfrm>
          <a:prstGeom prst="rect">
            <a:avLst/>
          </a:prstGeom>
        </p:spPr>
      </p:pic>
      <p:sp>
        <p:nvSpPr>
          <p:cNvPr id="7" name="Platshållare för innehåll 2">
            <a:extLst>
              <a:ext uri="{FF2B5EF4-FFF2-40B4-BE49-F238E27FC236}">
                <a16:creationId xmlns:a16="http://schemas.microsoft.com/office/drawing/2014/main" id="{84E364B1-EEB5-27EE-7B85-21577029A2A6}"/>
              </a:ext>
            </a:extLst>
          </p:cNvPr>
          <p:cNvSpPr txBox="1">
            <a:spLocks/>
          </p:cNvSpPr>
          <p:nvPr/>
        </p:nvSpPr>
        <p:spPr>
          <a:xfrm>
            <a:off x="1221980" y="3429000"/>
            <a:ext cx="6382285" cy="14689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sv-SE" dirty="0"/>
          </a:p>
        </p:txBody>
      </p:sp>
    </p:spTree>
    <p:extLst>
      <p:ext uri="{BB962C8B-B14F-4D97-AF65-F5344CB8AC3E}">
        <p14:creationId xmlns:p14="http://schemas.microsoft.com/office/powerpoint/2010/main" val="3503432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A61CB9F-3655-A003-9841-869399043868}"/>
              </a:ext>
            </a:extLst>
          </p:cNvPr>
          <p:cNvSpPr/>
          <p:nvPr/>
        </p:nvSpPr>
        <p:spPr>
          <a:xfrm>
            <a:off x="0" y="5951714"/>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19C2D2B7-1BF6-18F9-A44E-4E94385C8A4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06070" y="6071798"/>
            <a:ext cx="2829664" cy="510912"/>
          </a:xfrm>
          <a:prstGeom prst="rect">
            <a:avLst/>
          </a:prstGeom>
        </p:spPr>
      </p:pic>
      <p:sp>
        <p:nvSpPr>
          <p:cNvPr id="9" name="Rubrik 1">
            <a:extLst>
              <a:ext uri="{FF2B5EF4-FFF2-40B4-BE49-F238E27FC236}">
                <a16:creationId xmlns:a16="http://schemas.microsoft.com/office/drawing/2014/main" id="{63943894-93E3-B394-9082-C89F9EA643C6}"/>
              </a:ext>
            </a:extLst>
          </p:cNvPr>
          <p:cNvSpPr>
            <a:spLocks noGrp="1"/>
          </p:cNvSpPr>
          <p:nvPr>
            <p:ph type="title"/>
          </p:nvPr>
        </p:nvSpPr>
        <p:spPr>
          <a:xfrm>
            <a:off x="838200" y="682625"/>
            <a:ext cx="10515600" cy="1325563"/>
          </a:xfrm>
        </p:spPr>
        <p:txBody>
          <a:bodyPr anchor="t">
            <a:normAutofit/>
          </a:bodyPr>
          <a:lstStyle/>
          <a:p>
            <a:r>
              <a:rPr lang="sv-SE" b="1" dirty="0">
                <a:solidFill>
                  <a:schemeClr val="accent1"/>
                </a:solidFill>
                <a:latin typeface="Arial" panose="020B0604020202020204" pitchFamily="34" charset="0"/>
                <a:cs typeface="Arial" panose="020B0604020202020204" pitchFamily="34" charset="0"/>
              </a:rPr>
              <a:t>Vad är händelser?</a:t>
            </a:r>
            <a:endParaRPr lang="sv-SE" sz="4400" b="1" dirty="0">
              <a:solidFill>
                <a:schemeClr val="accent1"/>
              </a:solidFill>
              <a:latin typeface="Arial" panose="020B0604020202020204" pitchFamily="34" charset="0"/>
              <a:cs typeface="Arial" panose="020B0604020202020204" pitchFamily="34" charset="0"/>
            </a:endParaRPr>
          </a:p>
        </p:txBody>
      </p:sp>
      <p:sp>
        <p:nvSpPr>
          <p:cNvPr id="10" name="Platshållare för innehåll 2">
            <a:extLst>
              <a:ext uri="{FF2B5EF4-FFF2-40B4-BE49-F238E27FC236}">
                <a16:creationId xmlns:a16="http://schemas.microsoft.com/office/drawing/2014/main" id="{72A27B2B-41A2-17C1-8B40-9B0D1C0180B0}"/>
              </a:ext>
            </a:extLst>
          </p:cNvPr>
          <p:cNvSpPr txBox="1">
            <a:spLocks/>
          </p:cNvSpPr>
          <p:nvPr/>
        </p:nvSpPr>
        <p:spPr>
          <a:xfrm>
            <a:off x="838200" y="1824102"/>
            <a:ext cx="4321629" cy="32097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2200" b="1" dirty="0">
                <a:latin typeface="Arial" panose="020B0604020202020204" pitchFamily="34" charset="0"/>
                <a:cs typeface="Arial" panose="020B0604020202020204" pitchFamily="34" charset="0"/>
              </a:rPr>
              <a:t>Ligger högst upp i nyhetsflödet</a:t>
            </a:r>
            <a:endParaRPr lang="sv-SE" sz="2200" dirty="0"/>
          </a:p>
          <a:p>
            <a:pPr marL="0" indent="0">
              <a:buFont typeface="Arial" panose="020B0604020202020204" pitchFamily="34" charset="0"/>
              <a:buNone/>
            </a:pPr>
            <a:endParaRPr lang="sv-SE" sz="22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2200" b="1" dirty="0">
                <a:latin typeface="Arial" panose="020B0604020202020204" pitchFamily="34" charset="0"/>
                <a:cs typeface="Arial" panose="020B0604020202020204" pitchFamily="34" charset="0"/>
              </a:rPr>
              <a:t>Syns i 24 timmar efter publicering</a:t>
            </a:r>
          </a:p>
        </p:txBody>
      </p:sp>
      <p:pic>
        <p:nvPicPr>
          <p:cNvPr id="5" name="Bildobjekt 4">
            <a:extLst>
              <a:ext uri="{FF2B5EF4-FFF2-40B4-BE49-F238E27FC236}">
                <a16:creationId xmlns:a16="http://schemas.microsoft.com/office/drawing/2014/main" id="{2DCF1556-9101-5B40-2021-D298EF4BE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5991" y="1774880"/>
            <a:ext cx="6280158" cy="3717925"/>
          </a:xfrm>
          <a:prstGeom prst="rect">
            <a:avLst/>
          </a:prstGeom>
        </p:spPr>
      </p:pic>
    </p:spTree>
    <p:extLst>
      <p:ext uri="{BB962C8B-B14F-4D97-AF65-F5344CB8AC3E}">
        <p14:creationId xmlns:p14="http://schemas.microsoft.com/office/powerpoint/2010/main" val="2254995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A61CB9F-3655-A003-9841-869399043868}"/>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19C2D2B7-1BF6-18F9-A44E-4E94385C8A4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7995" y="6135405"/>
            <a:ext cx="2829664" cy="510912"/>
          </a:xfrm>
          <a:prstGeom prst="rect">
            <a:avLst/>
          </a:prstGeom>
        </p:spPr>
      </p:pic>
      <p:sp>
        <p:nvSpPr>
          <p:cNvPr id="9" name="Rubrik 1">
            <a:extLst>
              <a:ext uri="{FF2B5EF4-FFF2-40B4-BE49-F238E27FC236}">
                <a16:creationId xmlns:a16="http://schemas.microsoft.com/office/drawing/2014/main" id="{63943894-93E3-B394-9082-C89F9EA643C6}"/>
              </a:ext>
            </a:extLst>
          </p:cNvPr>
          <p:cNvSpPr>
            <a:spLocks noGrp="1"/>
          </p:cNvSpPr>
          <p:nvPr>
            <p:ph type="title"/>
          </p:nvPr>
        </p:nvSpPr>
        <p:spPr>
          <a:xfrm>
            <a:off x="838200" y="682625"/>
            <a:ext cx="6019800" cy="1325563"/>
          </a:xfrm>
        </p:spPr>
        <p:txBody>
          <a:bodyPr anchor="t">
            <a:normAutofit/>
          </a:bodyPr>
          <a:lstStyle/>
          <a:p>
            <a:r>
              <a:rPr lang="sv-SE" b="1" dirty="0">
                <a:solidFill>
                  <a:schemeClr val="accent1"/>
                </a:solidFill>
                <a:latin typeface="Arial" panose="020B0604020202020204" pitchFamily="34" charset="0"/>
                <a:cs typeface="Arial" panose="020B0604020202020204" pitchFamily="34" charset="0"/>
              </a:rPr>
              <a:t>Uppmuntra till att dela inlägg</a:t>
            </a:r>
            <a:endParaRPr lang="sv-SE" sz="4400" b="1" dirty="0">
              <a:solidFill>
                <a:schemeClr val="accent1"/>
              </a:solidFill>
              <a:latin typeface="Arial" panose="020B0604020202020204" pitchFamily="34" charset="0"/>
              <a:cs typeface="Arial" panose="020B0604020202020204" pitchFamily="34" charset="0"/>
            </a:endParaRPr>
          </a:p>
        </p:txBody>
      </p:sp>
      <p:sp>
        <p:nvSpPr>
          <p:cNvPr id="10" name="Platshållare för innehåll 2">
            <a:extLst>
              <a:ext uri="{FF2B5EF4-FFF2-40B4-BE49-F238E27FC236}">
                <a16:creationId xmlns:a16="http://schemas.microsoft.com/office/drawing/2014/main" id="{72A27B2B-41A2-17C1-8B40-9B0D1C0180B0}"/>
              </a:ext>
            </a:extLst>
          </p:cNvPr>
          <p:cNvSpPr txBox="1">
            <a:spLocks/>
          </p:cNvSpPr>
          <p:nvPr/>
        </p:nvSpPr>
        <p:spPr>
          <a:xfrm>
            <a:off x="838200" y="2370458"/>
            <a:ext cx="4958918" cy="38049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2200" b="1" dirty="0">
                <a:latin typeface="Arial" panose="020B0604020202020204" pitchFamily="34" charset="0"/>
                <a:cs typeface="Arial" panose="020B0604020202020204" pitchFamily="34" charset="0"/>
              </a:rPr>
              <a:t>Varje inlägg har ett syfte.</a:t>
            </a:r>
          </a:p>
          <a:p>
            <a:pPr marL="0" indent="0">
              <a:buFont typeface="Arial" panose="020B0604020202020204" pitchFamily="34" charset="0"/>
              <a:buNone/>
            </a:pPr>
            <a:endParaRPr lang="sv-SE" sz="22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2200" b="1" dirty="0">
                <a:latin typeface="Arial" panose="020B0604020202020204" pitchFamily="34" charset="0"/>
                <a:cs typeface="Arial" panose="020B0604020202020204" pitchFamily="34" charset="0"/>
              </a:rPr>
              <a:t>Vissa har syftet att sprida kunskap – addera en liten slutkläm med en text som tex. ”Dela gärna detta inlägg för att sprida kunskapen vidare”</a:t>
            </a:r>
            <a:endParaRPr lang="sv-SE" sz="2200" dirty="0"/>
          </a:p>
        </p:txBody>
      </p:sp>
      <p:pic>
        <p:nvPicPr>
          <p:cNvPr id="2" name="Bildobjekt 1" descr="En bild som visar person, bord, barn, liten&#10;&#10;Automatiskt genererad beskrivning">
            <a:extLst>
              <a:ext uri="{FF2B5EF4-FFF2-40B4-BE49-F238E27FC236}">
                <a16:creationId xmlns:a16="http://schemas.microsoft.com/office/drawing/2014/main" id="{553F856D-427D-9F38-B579-527DC22AD7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10400" y="0"/>
            <a:ext cx="5181600" cy="6858000"/>
          </a:xfrm>
          <a:prstGeom prst="rect">
            <a:avLst/>
          </a:prstGeom>
        </p:spPr>
      </p:pic>
    </p:spTree>
    <p:extLst>
      <p:ext uri="{BB962C8B-B14F-4D97-AF65-F5344CB8AC3E}">
        <p14:creationId xmlns:p14="http://schemas.microsoft.com/office/powerpoint/2010/main" val="1330718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820643A-5F0C-4404-AE02-297F5D94B04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ruta 1">
            <a:extLst>
              <a:ext uri="{FF2B5EF4-FFF2-40B4-BE49-F238E27FC236}">
                <a16:creationId xmlns:a16="http://schemas.microsoft.com/office/drawing/2014/main" id="{29C84277-24ED-00F6-B366-C78A8D3B48A9}"/>
              </a:ext>
            </a:extLst>
          </p:cNvPr>
          <p:cNvSpPr txBox="1"/>
          <p:nvPr/>
        </p:nvSpPr>
        <p:spPr>
          <a:xfrm>
            <a:off x="7527665" y="1328916"/>
            <a:ext cx="4480056" cy="3185487"/>
          </a:xfrm>
          <a:prstGeom prst="rect">
            <a:avLst/>
          </a:prstGeom>
          <a:noFill/>
        </p:spPr>
        <p:txBody>
          <a:bodyPr wrap="square" rtlCol="0">
            <a:spAutoFit/>
          </a:bodyPr>
          <a:lstStyle/>
          <a:p>
            <a:r>
              <a:rPr lang="sv-SE" sz="3900" b="1" dirty="0">
                <a:solidFill>
                  <a:srgbClr val="1D5091"/>
                </a:solidFill>
                <a:latin typeface="Arial" panose="020B0604020202020204" pitchFamily="34" charset="0"/>
                <a:cs typeface="Arial" panose="020B0604020202020204" pitchFamily="34" charset="0"/>
              </a:rPr>
              <a:t>Innehåll &amp; planering</a:t>
            </a:r>
          </a:p>
          <a:p>
            <a:endParaRPr lang="sv-SE" sz="3900" b="1" dirty="0">
              <a:solidFill>
                <a:srgbClr val="1D5091"/>
              </a:solidFill>
              <a:latin typeface="Arial" panose="020B0604020202020204" pitchFamily="34" charset="0"/>
              <a:cs typeface="Arial" panose="020B0604020202020204" pitchFamily="34" charset="0"/>
            </a:endParaRPr>
          </a:p>
          <a:p>
            <a:r>
              <a:rPr lang="sv-SE" sz="2800" b="1" dirty="0">
                <a:solidFill>
                  <a:schemeClr val="bg1"/>
                </a:solidFill>
                <a:latin typeface="Arial" panose="020B0604020202020204" pitchFamily="34" charset="0"/>
                <a:cs typeface="Arial" panose="020B0604020202020204" pitchFamily="34" charset="0"/>
              </a:rPr>
              <a:t>Material och datum från Barndiabetesfonden för Lions</a:t>
            </a:r>
          </a:p>
        </p:txBody>
      </p:sp>
      <p:sp>
        <p:nvSpPr>
          <p:cNvPr id="4" name="Rektangel 3">
            <a:extLst>
              <a:ext uri="{FF2B5EF4-FFF2-40B4-BE49-F238E27FC236}">
                <a16:creationId xmlns:a16="http://schemas.microsoft.com/office/drawing/2014/main" id="{B3DCB4E8-4B1C-07A3-A9B1-0E02A099B90A}"/>
              </a:ext>
            </a:extLst>
          </p:cNvPr>
          <p:cNvSpPr/>
          <p:nvPr/>
        </p:nvSpPr>
        <p:spPr>
          <a:xfrm>
            <a:off x="0" y="5124090"/>
            <a:ext cx="12192000" cy="1733909"/>
          </a:xfrm>
          <a:prstGeom prst="rect">
            <a:avLst/>
          </a:prstGeom>
          <a:gradFill flip="none" rotWithShape="1">
            <a:gsLst>
              <a:gs pos="0">
                <a:schemeClr val="accent6">
                  <a:lumMod val="5000"/>
                  <a:lumOff val="95000"/>
                  <a:alpha val="0"/>
                </a:schemeClr>
              </a:gs>
              <a:gs pos="83000">
                <a:schemeClr val="tx1">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D2DFB32C-6E3C-1049-EAAA-17156FD1BF8F}"/>
              </a:ext>
            </a:extLst>
          </p:cNvPr>
          <p:cNvSpPr/>
          <p:nvPr/>
        </p:nvSpPr>
        <p:spPr>
          <a:xfrm>
            <a:off x="152400" y="5599394"/>
            <a:ext cx="11942989" cy="1163715"/>
          </a:xfrm>
          <a:prstGeom prst="rect">
            <a:avLst/>
          </a:prstGeom>
          <a:gradFill flip="none" rotWithShape="1">
            <a:gsLst>
              <a:gs pos="0">
                <a:schemeClr val="accent6">
                  <a:lumMod val="5000"/>
                  <a:lumOff val="95000"/>
                  <a:alpha val="0"/>
                </a:schemeClr>
              </a:gs>
              <a:gs pos="83000">
                <a:schemeClr val="tx1">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92B006DA-52AC-7279-9FA6-7D813319C0F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58197" y="5811788"/>
            <a:ext cx="2829664" cy="510912"/>
          </a:xfrm>
          <a:prstGeom prst="rect">
            <a:avLst/>
          </a:prstGeom>
        </p:spPr>
      </p:pic>
      <p:sp>
        <p:nvSpPr>
          <p:cNvPr id="11" name="Rektangel 10">
            <a:extLst>
              <a:ext uri="{FF2B5EF4-FFF2-40B4-BE49-F238E27FC236}">
                <a16:creationId xmlns:a16="http://schemas.microsoft.com/office/drawing/2014/main" id="{2B739442-3DE4-A770-766D-5BDF7238F755}"/>
              </a:ext>
            </a:extLst>
          </p:cNvPr>
          <p:cNvSpPr/>
          <p:nvPr/>
        </p:nvSpPr>
        <p:spPr>
          <a:xfrm>
            <a:off x="89211" y="70338"/>
            <a:ext cx="12006178" cy="6692771"/>
          </a:xfrm>
          <a:prstGeom prst="rect">
            <a:avLst/>
          </a:prstGeom>
          <a:noFill/>
          <a:ln w="190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10754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A61CB9F-3655-A003-9841-869399043868}"/>
              </a:ext>
            </a:extLst>
          </p:cNvPr>
          <p:cNvSpPr/>
          <p:nvPr/>
        </p:nvSpPr>
        <p:spPr>
          <a:xfrm>
            <a:off x="0" y="5951714"/>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19C2D2B7-1BF6-18F9-A44E-4E94385C8A4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06070" y="6071798"/>
            <a:ext cx="2829664" cy="510912"/>
          </a:xfrm>
          <a:prstGeom prst="rect">
            <a:avLst/>
          </a:prstGeom>
        </p:spPr>
      </p:pic>
      <p:sp>
        <p:nvSpPr>
          <p:cNvPr id="9" name="Rubrik 1">
            <a:extLst>
              <a:ext uri="{FF2B5EF4-FFF2-40B4-BE49-F238E27FC236}">
                <a16:creationId xmlns:a16="http://schemas.microsoft.com/office/drawing/2014/main" id="{63943894-93E3-B394-9082-C89F9EA643C6}"/>
              </a:ext>
            </a:extLst>
          </p:cNvPr>
          <p:cNvSpPr>
            <a:spLocks noGrp="1"/>
          </p:cNvSpPr>
          <p:nvPr>
            <p:ph type="title"/>
          </p:nvPr>
        </p:nvSpPr>
        <p:spPr>
          <a:xfrm>
            <a:off x="838200" y="682625"/>
            <a:ext cx="10515600" cy="1325563"/>
          </a:xfrm>
        </p:spPr>
        <p:txBody>
          <a:bodyPr anchor="t">
            <a:normAutofit/>
          </a:bodyPr>
          <a:lstStyle/>
          <a:p>
            <a:r>
              <a:rPr lang="sv-SE" b="1" dirty="0">
                <a:solidFill>
                  <a:schemeClr val="accent1"/>
                </a:solidFill>
                <a:latin typeface="Arial" panose="020B0604020202020204" pitchFamily="34" charset="0"/>
                <a:cs typeface="Arial" panose="020B0604020202020204" pitchFamily="34" charset="0"/>
              </a:rPr>
              <a:t>Inlägg för Lions klubbar att dela</a:t>
            </a:r>
            <a:endParaRPr lang="sv-SE" sz="4400" b="1" dirty="0">
              <a:solidFill>
                <a:schemeClr val="accent1"/>
              </a:solidFill>
              <a:latin typeface="Arial" panose="020B0604020202020204" pitchFamily="34" charset="0"/>
              <a:cs typeface="Arial" panose="020B0604020202020204" pitchFamily="34" charset="0"/>
            </a:endParaRPr>
          </a:p>
        </p:txBody>
      </p:sp>
      <p:pic>
        <p:nvPicPr>
          <p:cNvPr id="2" name="AF5B6D63-3751-448E-A083-E9709408166C">
            <a:extLst>
              <a:ext uri="{FF2B5EF4-FFF2-40B4-BE49-F238E27FC236}">
                <a16:creationId xmlns:a16="http://schemas.microsoft.com/office/drawing/2014/main" id="{E1AFC971-E0B5-AEB9-4CF9-6162B4EE6E0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12242" y="1888901"/>
            <a:ext cx="2931970" cy="154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9A9D565A-FE06-4264-A392-BAAAD21A831A">
            <a:extLst>
              <a:ext uri="{FF2B5EF4-FFF2-40B4-BE49-F238E27FC236}">
                <a16:creationId xmlns:a16="http://schemas.microsoft.com/office/drawing/2014/main" id="{84F2BDE6-42AA-1FA0-7694-AC50340BDF7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12242" y="3716003"/>
            <a:ext cx="2901335" cy="1524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F727E54-0758-47FC-96B5-094E4B7EB920">
            <a:extLst>
              <a:ext uri="{FF2B5EF4-FFF2-40B4-BE49-F238E27FC236}">
                <a16:creationId xmlns:a16="http://schemas.microsoft.com/office/drawing/2014/main" id="{E288FB32-114A-832E-E433-15A5151ACCF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096604" y="1888900"/>
            <a:ext cx="2931971" cy="154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2152F66D-AD65-43C5-9537-7E193AC9FCFD">
            <a:extLst>
              <a:ext uri="{FF2B5EF4-FFF2-40B4-BE49-F238E27FC236}">
                <a16:creationId xmlns:a16="http://schemas.microsoft.com/office/drawing/2014/main" id="{F9ED0AD4-3590-E500-5C55-0E652F2AACB4}"/>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096604" y="3716002"/>
            <a:ext cx="2901335" cy="1524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519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A61CB9F-3655-A003-9841-869399043868}"/>
              </a:ext>
            </a:extLst>
          </p:cNvPr>
          <p:cNvSpPr/>
          <p:nvPr/>
        </p:nvSpPr>
        <p:spPr>
          <a:xfrm>
            <a:off x="0" y="5951714"/>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19C2D2B7-1BF6-18F9-A44E-4E94385C8A4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06070" y="6071798"/>
            <a:ext cx="2829664" cy="510912"/>
          </a:xfrm>
          <a:prstGeom prst="rect">
            <a:avLst/>
          </a:prstGeom>
        </p:spPr>
      </p:pic>
      <p:sp>
        <p:nvSpPr>
          <p:cNvPr id="9" name="Rubrik 1">
            <a:extLst>
              <a:ext uri="{FF2B5EF4-FFF2-40B4-BE49-F238E27FC236}">
                <a16:creationId xmlns:a16="http://schemas.microsoft.com/office/drawing/2014/main" id="{63943894-93E3-B394-9082-C89F9EA643C6}"/>
              </a:ext>
            </a:extLst>
          </p:cNvPr>
          <p:cNvSpPr>
            <a:spLocks noGrp="1"/>
          </p:cNvSpPr>
          <p:nvPr>
            <p:ph type="title"/>
          </p:nvPr>
        </p:nvSpPr>
        <p:spPr>
          <a:xfrm>
            <a:off x="912242" y="287807"/>
            <a:ext cx="6212633" cy="1325563"/>
          </a:xfrm>
        </p:spPr>
        <p:txBody>
          <a:bodyPr anchor="t">
            <a:normAutofit/>
          </a:bodyPr>
          <a:lstStyle/>
          <a:p>
            <a:r>
              <a:rPr lang="sv-SE" b="1" dirty="0">
                <a:solidFill>
                  <a:schemeClr val="accent1"/>
                </a:solidFill>
                <a:latin typeface="Arial" panose="020B0604020202020204" pitchFamily="34" charset="0"/>
                <a:cs typeface="Arial" panose="020B0604020202020204" pitchFamily="34" charset="0"/>
              </a:rPr>
              <a:t>Planering inlägg</a:t>
            </a:r>
            <a:endParaRPr lang="sv-SE" sz="4400" b="1" dirty="0">
              <a:solidFill>
                <a:schemeClr val="accent1"/>
              </a:solidFill>
              <a:latin typeface="Arial" panose="020B0604020202020204" pitchFamily="34" charset="0"/>
              <a:cs typeface="Arial" panose="020B0604020202020204" pitchFamily="34" charset="0"/>
            </a:endParaRPr>
          </a:p>
        </p:txBody>
      </p:sp>
      <p:pic>
        <p:nvPicPr>
          <p:cNvPr id="2" name="AF5B6D63-3751-448E-A083-E9709408166C">
            <a:extLst>
              <a:ext uri="{FF2B5EF4-FFF2-40B4-BE49-F238E27FC236}">
                <a16:creationId xmlns:a16="http://schemas.microsoft.com/office/drawing/2014/main" id="{E1AFC971-E0B5-AEB9-4CF9-6162B4EE6E0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80969" y="1985726"/>
            <a:ext cx="2747639" cy="1443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9A9D565A-FE06-4264-A392-BAAAD21A831A">
            <a:extLst>
              <a:ext uri="{FF2B5EF4-FFF2-40B4-BE49-F238E27FC236}">
                <a16:creationId xmlns:a16="http://schemas.microsoft.com/office/drawing/2014/main" id="{84F2BDE6-42AA-1FA0-7694-AC50340BDF7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250939" y="1985726"/>
            <a:ext cx="2747638" cy="1443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F727E54-0758-47FC-96B5-094E4B7EB920">
            <a:extLst>
              <a:ext uri="{FF2B5EF4-FFF2-40B4-BE49-F238E27FC236}">
                <a16:creationId xmlns:a16="http://schemas.microsoft.com/office/drawing/2014/main" id="{E288FB32-114A-832E-E433-15A5151ACCF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220908" y="1994299"/>
            <a:ext cx="2747639" cy="1443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2152F66D-AD65-43C5-9537-7E193AC9FCFD">
            <a:extLst>
              <a:ext uri="{FF2B5EF4-FFF2-40B4-BE49-F238E27FC236}">
                <a16:creationId xmlns:a16="http://schemas.microsoft.com/office/drawing/2014/main" id="{F9ED0AD4-3590-E500-5C55-0E652F2AACB4}"/>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190878" y="1994299"/>
            <a:ext cx="2747609" cy="1443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ruta 16">
            <a:extLst>
              <a:ext uri="{FF2B5EF4-FFF2-40B4-BE49-F238E27FC236}">
                <a16:creationId xmlns:a16="http://schemas.microsoft.com/office/drawing/2014/main" id="{AADA1E2A-3056-0702-8205-5E74CF020838}"/>
              </a:ext>
            </a:extLst>
          </p:cNvPr>
          <p:cNvSpPr txBox="1"/>
          <p:nvPr/>
        </p:nvSpPr>
        <p:spPr>
          <a:xfrm>
            <a:off x="3750906" y="5141385"/>
            <a:ext cx="6466113" cy="369332"/>
          </a:xfrm>
          <a:prstGeom prst="rect">
            <a:avLst/>
          </a:prstGeom>
          <a:noFill/>
        </p:spPr>
        <p:txBody>
          <a:bodyPr wrap="square" rtlCol="0">
            <a:spAutoFit/>
          </a:bodyPr>
          <a:lstStyle/>
          <a:p>
            <a:r>
              <a:rPr lang="sv-SE" dirty="0">
                <a:sym typeface="Wingdings" panose="05000000000000000000" pitchFamily="2" charset="2"/>
              </a:rPr>
              <a:t> </a:t>
            </a:r>
            <a:r>
              <a:rPr lang="sv-SE" dirty="0"/>
              <a:t>Klicka på länken för att hämta materialet som ska publiceras</a:t>
            </a:r>
          </a:p>
        </p:txBody>
      </p:sp>
      <p:sp>
        <p:nvSpPr>
          <p:cNvPr id="18" name="textruta 17">
            <a:extLst>
              <a:ext uri="{FF2B5EF4-FFF2-40B4-BE49-F238E27FC236}">
                <a16:creationId xmlns:a16="http://schemas.microsoft.com/office/drawing/2014/main" id="{A6CDDAFE-048D-5EA4-9D10-483CFEEB79FC}"/>
              </a:ext>
            </a:extLst>
          </p:cNvPr>
          <p:cNvSpPr txBox="1"/>
          <p:nvPr/>
        </p:nvSpPr>
        <p:spPr>
          <a:xfrm>
            <a:off x="3250939" y="3601556"/>
            <a:ext cx="2747638" cy="646331"/>
          </a:xfrm>
          <a:prstGeom prst="rect">
            <a:avLst/>
          </a:prstGeom>
          <a:noFill/>
        </p:spPr>
        <p:txBody>
          <a:bodyPr wrap="square" rtlCol="0">
            <a:spAutoFit/>
          </a:bodyPr>
          <a:lstStyle/>
          <a:p>
            <a:r>
              <a:rPr lang="sv-SE" b="1" dirty="0"/>
              <a:t>v.45 9/11</a:t>
            </a:r>
          </a:p>
          <a:p>
            <a:r>
              <a:rPr lang="sv-SE" dirty="0"/>
              <a:t>Vad är typ 1-diabetes</a:t>
            </a:r>
          </a:p>
        </p:txBody>
      </p:sp>
      <p:sp>
        <p:nvSpPr>
          <p:cNvPr id="19" name="textruta 18">
            <a:extLst>
              <a:ext uri="{FF2B5EF4-FFF2-40B4-BE49-F238E27FC236}">
                <a16:creationId xmlns:a16="http://schemas.microsoft.com/office/drawing/2014/main" id="{61CE8092-E289-7FFA-4671-0ACFE65AC5D8}"/>
              </a:ext>
            </a:extLst>
          </p:cNvPr>
          <p:cNvSpPr txBox="1"/>
          <p:nvPr/>
        </p:nvSpPr>
        <p:spPr>
          <a:xfrm>
            <a:off x="277308" y="3602461"/>
            <a:ext cx="1818017" cy="923330"/>
          </a:xfrm>
          <a:prstGeom prst="rect">
            <a:avLst/>
          </a:prstGeom>
          <a:noFill/>
        </p:spPr>
        <p:txBody>
          <a:bodyPr wrap="square" rtlCol="0">
            <a:spAutoFit/>
          </a:bodyPr>
          <a:lstStyle/>
          <a:p>
            <a:r>
              <a:rPr lang="sv-SE" b="1" dirty="0"/>
              <a:t>v.44 2/11 </a:t>
            </a:r>
          </a:p>
          <a:p>
            <a:r>
              <a:rPr lang="sv-SE" dirty="0"/>
              <a:t>Hjälp Lions bota typ 1-diabetes</a:t>
            </a:r>
          </a:p>
        </p:txBody>
      </p:sp>
      <p:sp>
        <p:nvSpPr>
          <p:cNvPr id="20" name="textruta 19">
            <a:extLst>
              <a:ext uri="{FF2B5EF4-FFF2-40B4-BE49-F238E27FC236}">
                <a16:creationId xmlns:a16="http://schemas.microsoft.com/office/drawing/2014/main" id="{5CD406CA-C86A-17D0-80FD-C9DE1010BB56}"/>
              </a:ext>
            </a:extLst>
          </p:cNvPr>
          <p:cNvSpPr txBox="1"/>
          <p:nvPr/>
        </p:nvSpPr>
        <p:spPr>
          <a:xfrm>
            <a:off x="6219078" y="3597876"/>
            <a:ext cx="2747638" cy="646331"/>
          </a:xfrm>
          <a:prstGeom prst="rect">
            <a:avLst/>
          </a:prstGeom>
          <a:noFill/>
        </p:spPr>
        <p:txBody>
          <a:bodyPr wrap="square" rtlCol="0">
            <a:spAutoFit/>
          </a:bodyPr>
          <a:lstStyle/>
          <a:p>
            <a:r>
              <a:rPr lang="sv-SE" b="1" dirty="0"/>
              <a:t>v.44 16/11 </a:t>
            </a:r>
          </a:p>
          <a:p>
            <a:r>
              <a:rPr lang="sv-SE" dirty="0"/>
              <a:t>Symptom på typ 1-diabetes</a:t>
            </a:r>
          </a:p>
        </p:txBody>
      </p:sp>
      <p:sp>
        <p:nvSpPr>
          <p:cNvPr id="21" name="textruta 20">
            <a:extLst>
              <a:ext uri="{FF2B5EF4-FFF2-40B4-BE49-F238E27FC236}">
                <a16:creationId xmlns:a16="http://schemas.microsoft.com/office/drawing/2014/main" id="{502DBBA5-4252-7914-398F-D783722EE36A}"/>
              </a:ext>
            </a:extLst>
          </p:cNvPr>
          <p:cNvSpPr txBox="1"/>
          <p:nvPr/>
        </p:nvSpPr>
        <p:spPr>
          <a:xfrm>
            <a:off x="9187217" y="3597876"/>
            <a:ext cx="2747609" cy="923330"/>
          </a:xfrm>
          <a:prstGeom prst="rect">
            <a:avLst/>
          </a:prstGeom>
          <a:noFill/>
        </p:spPr>
        <p:txBody>
          <a:bodyPr wrap="square" rtlCol="0">
            <a:spAutoFit/>
          </a:bodyPr>
          <a:lstStyle/>
          <a:p>
            <a:r>
              <a:rPr lang="sv-SE" b="1" dirty="0"/>
              <a:t>v.44 23/11 </a:t>
            </a:r>
          </a:p>
          <a:p>
            <a:r>
              <a:rPr lang="sv-SE" dirty="0"/>
              <a:t>Första hjälpen vid typ 1-diabetes</a:t>
            </a:r>
          </a:p>
        </p:txBody>
      </p:sp>
      <p:sp>
        <p:nvSpPr>
          <p:cNvPr id="7" name="textruta 6">
            <a:extLst>
              <a:ext uri="{FF2B5EF4-FFF2-40B4-BE49-F238E27FC236}">
                <a16:creationId xmlns:a16="http://schemas.microsoft.com/office/drawing/2014/main" id="{D369C0F4-D8AE-E2A4-C56F-0E99B36E985B}"/>
              </a:ext>
            </a:extLst>
          </p:cNvPr>
          <p:cNvSpPr txBox="1"/>
          <p:nvPr/>
        </p:nvSpPr>
        <p:spPr>
          <a:xfrm>
            <a:off x="1779815" y="5132812"/>
            <a:ext cx="1971091" cy="369332"/>
          </a:xfrm>
          <a:prstGeom prst="rect">
            <a:avLst/>
          </a:prstGeom>
          <a:noFill/>
        </p:spPr>
        <p:txBody>
          <a:bodyPr wrap="square">
            <a:spAutoFit/>
          </a:bodyPr>
          <a:lstStyle/>
          <a:p>
            <a:r>
              <a:rPr lang="sv-SE" dirty="0">
                <a:hlinkClick r:id="rId7"/>
              </a:rPr>
              <a:t>Lions - inlägg </a:t>
            </a:r>
            <a:r>
              <a:rPr lang="sv-SE" dirty="0" err="1">
                <a:hlinkClick r:id="rId7"/>
              </a:rPr>
              <a:t>some</a:t>
            </a:r>
            <a:endParaRPr lang="sv-SE" dirty="0"/>
          </a:p>
        </p:txBody>
      </p:sp>
    </p:spTree>
    <p:extLst>
      <p:ext uri="{BB962C8B-B14F-4D97-AF65-F5344CB8AC3E}">
        <p14:creationId xmlns:p14="http://schemas.microsoft.com/office/powerpoint/2010/main" val="2873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AFF6910-09D2-1B0B-429B-95B45321B13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080" y="1"/>
            <a:ext cx="12228159" cy="6857998"/>
          </a:xfrm>
          <a:prstGeom prst="rect">
            <a:avLst/>
          </a:prstGeom>
        </p:spPr>
      </p:pic>
      <p:sp>
        <p:nvSpPr>
          <p:cNvPr id="10" name="textruta 9">
            <a:extLst>
              <a:ext uri="{FF2B5EF4-FFF2-40B4-BE49-F238E27FC236}">
                <a16:creationId xmlns:a16="http://schemas.microsoft.com/office/drawing/2014/main" id="{1E37C335-2027-472C-1C7D-B621423410FC}"/>
              </a:ext>
            </a:extLst>
          </p:cNvPr>
          <p:cNvSpPr txBox="1"/>
          <p:nvPr/>
        </p:nvSpPr>
        <p:spPr>
          <a:xfrm>
            <a:off x="968243" y="515973"/>
            <a:ext cx="5199291" cy="1292662"/>
          </a:xfrm>
          <a:prstGeom prst="rect">
            <a:avLst/>
          </a:prstGeom>
          <a:noFill/>
        </p:spPr>
        <p:txBody>
          <a:bodyPr wrap="square" rtlCol="0">
            <a:spAutoFit/>
          </a:bodyPr>
          <a:lstStyle/>
          <a:p>
            <a:r>
              <a:rPr lang="sv-SE" sz="3900" b="1" dirty="0">
                <a:solidFill>
                  <a:schemeClr val="bg1"/>
                </a:solidFill>
                <a:latin typeface="Arial" panose="020B0604020202020204" pitchFamily="34" charset="0"/>
                <a:cs typeface="Arial" panose="020B0604020202020204" pitchFamily="34" charset="0"/>
              </a:rPr>
              <a:t>Hur skapas ett inlägg på Facebook?</a:t>
            </a:r>
          </a:p>
        </p:txBody>
      </p:sp>
      <p:sp>
        <p:nvSpPr>
          <p:cNvPr id="2" name="Rektangel 1">
            <a:extLst>
              <a:ext uri="{FF2B5EF4-FFF2-40B4-BE49-F238E27FC236}">
                <a16:creationId xmlns:a16="http://schemas.microsoft.com/office/drawing/2014/main" id="{2E7CD0FD-9219-8471-E293-5C8A82CA7C8D}"/>
              </a:ext>
            </a:extLst>
          </p:cNvPr>
          <p:cNvSpPr/>
          <p:nvPr/>
        </p:nvSpPr>
        <p:spPr>
          <a:xfrm>
            <a:off x="0" y="5124090"/>
            <a:ext cx="12192000" cy="1733909"/>
          </a:xfrm>
          <a:prstGeom prst="rect">
            <a:avLst/>
          </a:prstGeom>
          <a:gradFill flip="none" rotWithShape="1">
            <a:gsLst>
              <a:gs pos="0">
                <a:schemeClr val="accent6">
                  <a:lumMod val="5000"/>
                  <a:lumOff val="95000"/>
                  <a:alpha val="0"/>
                </a:schemeClr>
              </a:gs>
              <a:gs pos="83000">
                <a:schemeClr val="tx1">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EDDB5C47-0DB7-032B-C7A5-0675A85E6E9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15552" y="5830605"/>
            <a:ext cx="2829664" cy="510912"/>
          </a:xfrm>
          <a:prstGeom prst="rect">
            <a:avLst/>
          </a:prstGeom>
        </p:spPr>
      </p:pic>
    </p:spTree>
    <p:extLst>
      <p:ext uri="{BB962C8B-B14F-4D97-AF65-F5344CB8AC3E}">
        <p14:creationId xmlns:p14="http://schemas.microsoft.com/office/powerpoint/2010/main" val="1036898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person, inomhus, sitter, flicka&#10;&#10;Automatiskt genererad beskrivning">
            <a:extLst>
              <a:ext uri="{FF2B5EF4-FFF2-40B4-BE49-F238E27FC236}">
                <a16:creationId xmlns:a16="http://schemas.microsoft.com/office/drawing/2014/main" id="{95C6C064-6D57-DA78-495D-467365A0EA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4941710" cy="6858000"/>
          </a:xfrm>
          <a:prstGeom prst="rect">
            <a:avLst/>
          </a:prstGeom>
        </p:spPr>
      </p:pic>
      <p:pic>
        <p:nvPicPr>
          <p:cNvPr id="7" name="Bildobjekt 6">
            <a:extLst>
              <a:ext uri="{FF2B5EF4-FFF2-40B4-BE49-F238E27FC236}">
                <a16:creationId xmlns:a16="http://schemas.microsoft.com/office/drawing/2014/main" id="{61B72C71-4674-B59A-DDA9-5D204FFB06FF}"/>
              </a:ext>
            </a:extLst>
          </p:cNvPr>
          <p:cNvPicPr>
            <a:picLocks noChangeAspect="1"/>
          </p:cNvPicPr>
          <p:nvPr/>
        </p:nvPicPr>
        <p:blipFill>
          <a:blip r:embed="rId3"/>
          <a:stretch>
            <a:fillRect/>
          </a:stretch>
        </p:blipFill>
        <p:spPr>
          <a:xfrm>
            <a:off x="9004672" y="5935757"/>
            <a:ext cx="2724210" cy="482412"/>
          </a:xfrm>
          <a:prstGeom prst="rect">
            <a:avLst/>
          </a:prstGeom>
        </p:spPr>
      </p:pic>
      <p:sp>
        <p:nvSpPr>
          <p:cNvPr id="11" name="Rubrik 1">
            <a:extLst>
              <a:ext uri="{FF2B5EF4-FFF2-40B4-BE49-F238E27FC236}">
                <a16:creationId xmlns:a16="http://schemas.microsoft.com/office/drawing/2014/main" id="{357D71EC-A32C-208A-2B54-9693138B6D41}"/>
              </a:ext>
            </a:extLst>
          </p:cNvPr>
          <p:cNvSpPr>
            <a:spLocks noGrp="1"/>
          </p:cNvSpPr>
          <p:nvPr>
            <p:ph type="title"/>
          </p:nvPr>
        </p:nvSpPr>
        <p:spPr>
          <a:xfrm>
            <a:off x="5689600" y="356831"/>
            <a:ext cx="603928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Skapa ett inlägg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pic>
        <p:nvPicPr>
          <p:cNvPr id="3" name="Bildobjekt 2">
            <a:extLst>
              <a:ext uri="{FF2B5EF4-FFF2-40B4-BE49-F238E27FC236}">
                <a16:creationId xmlns:a16="http://schemas.microsoft.com/office/drawing/2014/main" id="{BC32B410-EF30-E7BF-357E-4D9A20209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2562" y="1139394"/>
            <a:ext cx="4712957" cy="1085999"/>
          </a:xfrm>
          <a:prstGeom prst="rect">
            <a:avLst/>
          </a:prstGeom>
        </p:spPr>
      </p:pic>
      <p:pic>
        <p:nvPicPr>
          <p:cNvPr id="5" name="Bildobjekt 4" descr="En bild som visar text&#10;&#10;Automatiskt genererad beskrivning">
            <a:extLst>
              <a:ext uri="{FF2B5EF4-FFF2-40B4-BE49-F238E27FC236}">
                <a16:creationId xmlns:a16="http://schemas.microsoft.com/office/drawing/2014/main" id="{291B904A-F4C1-FFF3-92CB-430D28BD28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0298" y="1871358"/>
            <a:ext cx="3875435" cy="3875435"/>
          </a:xfrm>
          <a:prstGeom prst="rect">
            <a:avLst/>
          </a:prstGeom>
          <a:ln w="28575">
            <a:solidFill>
              <a:srgbClr val="FF0000"/>
            </a:solidFill>
          </a:ln>
        </p:spPr>
      </p:pic>
      <p:sp>
        <p:nvSpPr>
          <p:cNvPr id="8" name="textruta 7">
            <a:extLst>
              <a:ext uri="{FF2B5EF4-FFF2-40B4-BE49-F238E27FC236}">
                <a16:creationId xmlns:a16="http://schemas.microsoft.com/office/drawing/2014/main" id="{0DAF6843-779B-BE86-42B1-F348C80FA420}"/>
              </a:ext>
            </a:extLst>
          </p:cNvPr>
          <p:cNvSpPr txBox="1"/>
          <p:nvPr/>
        </p:nvSpPr>
        <p:spPr>
          <a:xfrm>
            <a:off x="5327780" y="2761860"/>
            <a:ext cx="2231666" cy="646331"/>
          </a:xfrm>
          <a:prstGeom prst="rect">
            <a:avLst/>
          </a:prstGeom>
          <a:noFill/>
        </p:spPr>
        <p:txBody>
          <a:bodyPr wrap="square" rtlCol="0">
            <a:spAutoFit/>
          </a:bodyPr>
          <a:lstStyle/>
          <a:p>
            <a:r>
              <a:rPr lang="sv-SE" dirty="0"/>
              <a:t>Skriv texten till ditt inlägg här</a:t>
            </a:r>
          </a:p>
        </p:txBody>
      </p:sp>
      <p:sp>
        <p:nvSpPr>
          <p:cNvPr id="9" name="textruta 8">
            <a:extLst>
              <a:ext uri="{FF2B5EF4-FFF2-40B4-BE49-F238E27FC236}">
                <a16:creationId xmlns:a16="http://schemas.microsoft.com/office/drawing/2014/main" id="{F4695906-7BE4-1731-35AC-C2C2F97D4EC0}"/>
              </a:ext>
            </a:extLst>
          </p:cNvPr>
          <p:cNvSpPr txBox="1"/>
          <p:nvPr/>
        </p:nvSpPr>
        <p:spPr>
          <a:xfrm>
            <a:off x="5360171" y="3449810"/>
            <a:ext cx="2231666" cy="923330"/>
          </a:xfrm>
          <a:prstGeom prst="rect">
            <a:avLst/>
          </a:prstGeom>
          <a:noFill/>
        </p:spPr>
        <p:txBody>
          <a:bodyPr wrap="square" rtlCol="0">
            <a:spAutoFit/>
          </a:bodyPr>
          <a:lstStyle/>
          <a:p>
            <a:r>
              <a:rPr lang="sv-SE" dirty="0"/>
              <a:t>Klicka på den gröna ikonen för att lägga till bild eller video</a:t>
            </a:r>
          </a:p>
        </p:txBody>
      </p:sp>
      <p:sp>
        <p:nvSpPr>
          <p:cNvPr id="10" name="textruta 9">
            <a:extLst>
              <a:ext uri="{FF2B5EF4-FFF2-40B4-BE49-F238E27FC236}">
                <a16:creationId xmlns:a16="http://schemas.microsoft.com/office/drawing/2014/main" id="{077F9C1D-A81C-F1F6-E381-406596165B22}"/>
              </a:ext>
            </a:extLst>
          </p:cNvPr>
          <p:cNvSpPr txBox="1"/>
          <p:nvPr/>
        </p:nvSpPr>
        <p:spPr>
          <a:xfrm>
            <a:off x="5327780" y="5034142"/>
            <a:ext cx="2231666" cy="923330"/>
          </a:xfrm>
          <a:prstGeom prst="rect">
            <a:avLst/>
          </a:prstGeom>
          <a:noFill/>
        </p:spPr>
        <p:txBody>
          <a:bodyPr wrap="square" rtlCol="0">
            <a:spAutoFit/>
          </a:bodyPr>
          <a:lstStyle/>
          <a:p>
            <a:r>
              <a:rPr lang="sv-SE" dirty="0"/>
              <a:t>Klicka på publicera när ditt inlägg är redo att skickas ut</a:t>
            </a:r>
          </a:p>
        </p:txBody>
      </p:sp>
    </p:spTree>
    <p:extLst>
      <p:ext uri="{BB962C8B-B14F-4D97-AF65-F5344CB8AC3E}">
        <p14:creationId xmlns:p14="http://schemas.microsoft.com/office/powerpoint/2010/main" val="507622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818834A-9EA9-BFDB-FFE4-9735FA3DFDA7}"/>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221083A8-6F25-2148-8A76-BFDBCB84FD0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sp>
        <p:nvSpPr>
          <p:cNvPr id="10" name="Rubrik 1">
            <a:extLst>
              <a:ext uri="{FF2B5EF4-FFF2-40B4-BE49-F238E27FC236}">
                <a16:creationId xmlns:a16="http://schemas.microsoft.com/office/drawing/2014/main" id="{9FC1DA0C-4770-A1D3-1484-D93A79646F90}"/>
              </a:ext>
            </a:extLst>
          </p:cNvPr>
          <p:cNvSpPr>
            <a:spLocks noGrp="1"/>
          </p:cNvSpPr>
          <p:nvPr>
            <p:ph type="title"/>
          </p:nvPr>
        </p:nvSpPr>
        <p:spPr>
          <a:xfrm>
            <a:off x="838200" y="682625"/>
            <a:ext cx="599992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Tidsinställa inlägg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11" name="Platshållare för innehåll 2">
            <a:extLst>
              <a:ext uri="{FF2B5EF4-FFF2-40B4-BE49-F238E27FC236}">
                <a16:creationId xmlns:a16="http://schemas.microsoft.com/office/drawing/2014/main" id="{A7576312-E9FC-0C79-EC83-3BB3A366727B}"/>
              </a:ext>
            </a:extLst>
          </p:cNvPr>
          <p:cNvSpPr txBox="1">
            <a:spLocks/>
          </p:cNvSpPr>
          <p:nvPr/>
        </p:nvSpPr>
        <p:spPr>
          <a:xfrm>
            <a:off x="835817" y="1623147"/>
            <a:ext cx="4958918" cy="38049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2200" b="1" dirty="0">
                <a:latin typeface="Arial" panose="020B0604020202020204" pitchFamily="34" charset="0"/>
                <a:cs typeface="Arial" panose="020B0604020202020204" pitchFamily="34" charset="0"/>
              </a:rPr>
              <a:t>Ibland vill man förbereda inför en längre period. Då kan man tidsinställa inlägg.</a:t>
            </a:r>
            <a:endParaRPr lang="sv-SE" sz="2200" dirty="0"/>
          </a:p>
        </p:txBody>
      </p:sp>
      <p:pic>
        <p:nvPicPr>
          <p:cNvPr id="6" name="Bildobjekt 5" descr="En bild som visar person, ung, pojke, liten&#10;&#10;Automatiskt genererad beskrivning">
            <a:extLst>
              <a:ext uri="{FF2B5EF4-FFF2-40B4-BE49-F238E27FC236}">
                <a16:creationId xmlns:a16="http://schemas.microsoft.com/office/drawing/2014/main" id="{3456D41F-0635-1C41-239C-EB086B8F84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3374" y="0"/>
            <a:ext cx="4578626" cy="6867938"/>
          </a:xfrm>
          <a:prstGeom prst="rect">
            <a:avLst/>
          </a:prstGeom>
        </p:spPr>
      </p:pic>
      <p:grpSp>
        <p:nvGrpSpPr>
          <p:cNvPr id="7" name="Grupp 6">
            <a:extLst>
              <a:ext uri="{FF2B5EF4-FFF2-40B4-BE49-F238E27FC236}">
                <a16:creationId xmlns:a16="http://schemas.microsoft.com/office/drawing/2014/main" id="{3E8E4AD1-29A7-5B5C-61C2-570C964BA781}"/>
              </a:ext>
            </a:extLst>
          </p:cNvPr>
          <p:cNvGrpSpPr/>
          <p:nvPr/>
        </p:nvGrpSpPr>
        <p:grpSpPr>
          <a:xfrm>
            <a:off x="3965510" y="2286000"/>
            <a:ext cx="3612827" cy="3426039"/>
            <a:chOff x="3348073" y="1491282"/>
            <a:chExt cx="3875435" cy="3875435"/>
          </a:xfrm>
        </p:grpSpPr>
        <p:pic>
          <p:nvPicPr>
            <p:cNvPr id="2" name="Bildobjekt 1" descr="En bild som visar text&#10;&#10;Automatiskt genererad beskrivning">
              <a:extLst>
                <a:ext uri="{FF2B5EF4-FFF2-40B4-BE49-F238E27FC236}">
                  <a16:creationId xmlns:a16="http://schemas.microsoft.com/office/drawing/2014/main" id="{D26E1C9C-6F2E-150B-6694-99B7E56B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8073" y="1491282"/>
              <a:ext cx="3875435" cy="3875435"/>
            </a:xfrm>
            <a:prstGeom prst="rect">
              <a:avLst/>
            </a:prstGeom>
            <a:ln w="28575">
              <a:noFill/>
            </a:ln>
          </p:spPr>
        </p:pic>
        <p:sp>
          <p:nvSpPr>
            <p:cNvPr id="5" name="Rektangel 4">
              <a:extLst>
                <a:ext uri="{FF2B5EF4-FFF2-40B4-BE49-F238E27FC236}">
                  <a16:creationId xmlns:a16="http://schemas.microsoft.com/office/drawing/2014/main" id="{8011D9AC-D099-490A-B3F7-233257184D16}"/>
                </a:ext>
              </a:extLst>
            </p:cNvPr>
            <p:cNvSpPr/>
            <p:nvPr/>
          </p:nvSpPr>
          <p:spPr>
            <a:xfrm>
              <a:off x="3554963" y="4217437"/>
              <a:ext cx="3461657" cy="550506"/>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685841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A61CB9F-3655-A003-9841-869399043868}"/>
              </a:ext>
            </a:extLst>
          </p:cNvPr>
          <p:cNvSpPr/>
          <p:nvPr/>
        </p:nvSpPr>
        <p:spPr>
          <a:xfrm>
            <a:off x="0" y="5951714"/>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19C2D2B7-1BF6-18F9-A44E-4E94385C8A4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06070" y="6071798"/>
            <a:ext cx="2829664" cy="510912"/>
          </a:xfrm>
          <a:prstGeom prst="rect">
            <a:avLst/>
          </a:prstGeom>
        </p:spPr>
      </p:pic>
      <p:sp>
        <p:nvSpPr>
          <p:cNvPr id="9" name="Rubrik 1">
            <a:extLst>
              <a:ext uri="{FF2B5EF4-FFF2-40B4-BE49-F238E27FC236}">
                <a16:creationId xmlns:a16="http://schemas.microsoft.com/office/drawing/2014/main" id="{63943894-93E3-B394-9082-C89F9EA643C6}"/>
              </a:ext>
            </a:extLst>
          </p:cNvPr>
          <p:cNvSpPr>
            <a:spLocks noGrp="1"/>
          </p:cNvSpPr>
          <p:nvPr>
            <p:ph type="title"/>
          </p:nvPr>
        </p:nvSpPr>
        <p:spPr>
          <a:xfrm>
            <a:off x="838200" y="682625"/>
            <a:ext cx="10515600" cy="1325563"/>
          </a:xfrm>
        </p:spPr>
        <p:txBody>
          <a:bodyPr anchor="t">
            <a:normAutofit/>
          </a:bodyPr>
          <a:lstStyle/>
          <a:p>
            <a:r>
              <a:rPr lang="sv-SE" b="1" dirty="0">
                <a:solidFill>
                  <a:schemeClr val="accent1"/>
                </a:solidFill>
                <a:latin typeface="Arial" panose="020B0604020202020204" pitchFamily="34" charset="0"/>
                <a:cs typeface="Arial" panose="020B0604020202020204" pitchFamily="34" charset="0"/>
              </a:rPr>
              <a:t>Tidsinställa inlägg</a:t>
            </a:r>
            <a:endParaRPr lang="sv-SE" sz="4400" b="1" dirty="0">
              <a:solidFill>
                <a:schemeClr val="accent1"/>
              </a:solidFill>
              <a:latin typeface="Arial" panose="020B0604020202020204" pitchFamily="34" charset="0"/>
              <a:cs typeface="Arial" panose="020B0604020202020204" pitchFamily="34" charset="0"/>
            </a:endParaRPr>
          </a:p>
        </p:txBody>
      </p:sp>
      <p:grpSp>
        <p:nvGrpSpPr>
          <p:cNvPr id="12" name="Grupp 11">
            <a:extLst>
              <a:ext uri="{FF2B5EF4-FFF2-40B4-BE49-F238E27FC236}">
                <a16:creationId xmlns:a16="http://schemas.microsoft.com/office/drawing/2014/main" id="{F6151F86-ABC6-23D0-D71A-42FF04620B8E}"/>
              </a:ext>
            </a:extLst>
          </p:cNvPr>
          <p:cNvGrpSpPr/>
          <p:nvPr/>
        </p:nvGrpSpPr>
        <p:grpSpPr>
          <a:xfrm>
            <a:off x="0" y="2384867"/>
            <a:ext cx="12192000" cy="1361373"/>
            <a:chOff x="0" y="1479143"/>
            <a:chExt cx="12192000" cy="1361373"/>
          </a:xfrm>
        </p:grpSpPr>
        <p:pic>
          <p:nvPicPr>
            <p:cNvPr id="6" name="Bildobjekt 5">
              <a:extLst>
                <a:ext uri="{FF2B5EF4-FFF2-40B4-BE49-F238E27FC236}">
                  <a16:creationId xmlns:a16="http://schemas.microsoft.com/office/drawing/2014/main" id="{E057B8AC-D151-2470-3F36-7CF98C7F5FDC}"/>
                </a:ext>
              </a:extLst>
            </p:cNvPr>
            <p:cNvPicPr>
              <a:picLocks noChangeAspect="1"/>
            </p:cNvPicPr>
            <p:nvPr/>
          </p:nvPicPr>
          <p:blipFill>
            <a:blip r:embed="rId3"/>
            <a:stretch>
              <a:fillRect/>
            </a:stretch>
          </p:blipFill>
          <p:spPr>
            <a:xfrm>
              <a:off x="0" y="1479143"/>
              <a:ext cx="12192000" cy="1361373"/>
            </a:xfrm>
            <a:prstGeom prst="rect">
              <a:avLst/>
            </a:prstGeom>
          </p:spPr>
        </p:pic>
        <p:sp>
          <p:nvSpPr>
            <p:cNvPr id="7" name="Rektangel 6">
              <a:extLst>
                <a:ext uri="{FF2B5EF4-FFF2-40B4-BE49-F238E27FC236}">
                  <a16:creationId xmlns:a16="http://schemas.microsoft.com/office/drawing/2014/main" id="{0A18F4FC-79D8-C782-AF44-2F4D1499891E}"/>
                </a:ext>
              </a:extLst>
            </p:cNvPr>
            <p:cNvSpPr/>
            <p:nvPr/>
          </p:nvSpPr>
          <p:spPr>
            <a:xfrm>
              <a:off x="10963469" y="1479143"/>
              <a:ext cx="1228531" cy="13255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609947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A61CB9F-3655-A003-9841-869399043868}"/>
              </a:ext>
            </a:extLst>
          </p:cNvPr>
          <p:cNvSpPr/>
          <p:nvPr/>
        </p:nvSpPr>
        <p:spPr>
          <a:xfrm>
            <a:off x="0" y="5951714"/>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19C2D2B7-1BF6-18F9-A44E-4E94385C8A4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06070" y="6071798"/>
            <a:ext cx="2829664" cy="510912"/>
          </a:xfrm>
          <a:prstGeom prst="rect">
            <a:avLst/>
          </a:prstGeom>
        </p:spPr>
      </p:pic>
      <p:sp>
        <p:nvSpPr>
          <p:cNvPr id="9" name="Rubrik 1">
            <a:extLst>
              <a:ext uri="{FF2B5EF4-FFF2-40B4-BE49-F238E27FC236}">
                <a16:creationId xmlns:a16="http://schemas.microsoft.com/office/drawing/2014/main" id="{63943894-93E3-B394-9082-C89F9EA643C6}"/>
              </a:ext>
            </a:extLst>
          </p:cNvPr>
          <p:cNvSpPr>
            <a:spLocks noGrp="1"/>
          </p:cNvSpPr>
          <p:nvPr>
            <p:ph type="title"/>
          </p:nvPr>
        </p:nvSpPr>
        <p:spPr>
          <a:xfrm>
            <a:off x="838200" y="682625"/>
            <a:ext cx="10515600" cy="1325563"/>
          </a:xfrm>
        </p:spPr>
        <p:txBody>
          <a:bodyPr anchor="t">
            <a:normAutofit/>
          </a:bodyPr>
          <a:lstStyle/>
          <a:p>
            <a:r>
              <a:rPr lang="sv-SE" b="1" dirty="0">
                <a:solidFill>
                  <a:schemeClr val="accent1"/>
                </a:solidFill>
                <a:latin typeface="Arial" panose="020B0604020202020204" pitchFamily="34" charset="0"/>
                <a:cs typeface="Arial" panose="020B0604020202020204" pitchFamily="34" charset="0"/>
              </a:rPr>
              <a:t>Tidsinställa inlägg</a:t>
            </a:r>
            <a:endParaRPr lang="sv-SE" sz="4400" b="1" dirty="0">
              <a:solidFill>
                <a:schemeClr val="accent1"/>
              </a:solidFill>
              <a:latin typeface="Arial" panose="020B0604020202020204" pitchFamily="34" charset="0"/>
              <a:cs typeface="Arial" panose="020B0604020202020204" pitchFamily="34" charset="0"/>
            </a:endParaRPr>
          </a:p>
        </p:txBody>
      </p:sp>
      <p:grpSp>
        <p:nvGrpSpPr>
          <p:cNvPr id="8" name="Grupp 7">
            <a:extLst>
              <a:ext uri="{FF2B5EF4-FFF2-40B4-BE49-F238E27FC236}">
                <a16:creationId xmlns:a16="http://schemas.microsoft.com/office/drawing/2014/main" id="{39622223-4A22-76E1-4CC2-F49CF9B24E02}"/>
              </a:ext>
            </a:extLst>
          </p:cNvPr>
          <p:cNvGrpSpPr/>
          <p:nvPr/>
        </p:nvGrpSpPr>
        <p:grpSpPr>
          <a:xfrm>
            <a:off x="4098469" y="1412996"/>
            <a:ext cx="7940357" cy="4355520"/>
            <a:chOff x="1924436" y="1412996"/>
            <a:chExt cx="7940357" cy="4355520"/>
          </a:xfrm>
        </p:grpSpPr>
        <p:pic>
          <p:nvPicPr>
            <p:cNvPr id="11" name="Bildobjekt 10">
              <a:extLst>
                <a:ext uri="{FF2B5EF4-FFF2-40B4-BE49-F238E27FC236}">
                  <a16:creationId xmlns:a16="http://schemas.microsoft.com/office/drawing/2014/main" id="{53FCDF71-22B9-3BBA-1F6A-BD9AEE48B8BA}"/>
                </a:ext>
              </a:extLst>
            </p:cNvPr>
            <p:cNvPicPr>
              <a:picLocks noChangeAspect="1"/>
            </p:cNvPicPr>
            <p:nvPr/>
          </p:nvPicPr>
          <p:blipFill>
            <a:blip r:embed="rId3"/>
            <a:stretch>
              <a:fillRect/>
            </a:stretch>
          </p:blipFill>
          <p:spPr>
            <a:xfrm>
              <a:off x="1924436" y="1412996"/>
              <a:ext cx="7940357" cy="4355520"/>
            </a:xfrm>
            <a:prstGeom prst="rect">
              <a:avLst/>
            </a:prstGeom>
          </p:spPr>
        </p:pic>
        <p:sp>
          <p:nvSpPr>
            <p:cNvPr id="2" name="Rektangel 1">
              <a:extLst>
                <a:ext uri="{FF2B5EF4-FFF2-40B4-BE49-F238E27FC236}">
                  <a16:creationId xmlns:a16="http://schemas.microsoft.com/office/drawing/2014/main" id="{D41F97C1-F65B-8C9C-2574-AFFA57E24D54}"/>
                </a:ext>
              </a:extLst>
            </p:cNvPr>
            <p:cNvSpPr/>
            <p:nvPr/>
          </p:nvSpPr>
          <p:spPr>
            <a:xfrm>
              <a:off x="2015412" y="2612571"/>
              <a:ext cx="2761861" cy="97971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4">
              <a:extLst>
                <a:ext uri="{FF2B5EF4-FFF2-40B4-BE49-F238E27FC236}">
                  <a16:creationId xmlns:a16="http://schemas.microsoft.com/office/drawing/2014/main" id="{189D0A9E-80C1-8328-8611-B9E34C8DB5A4}"/>
                </a:ext>
              </a:extLst>
            </p:cNvPr>
            <p:cNvSpPr/>
            <p:nvPr/>
          </p:nvSpPr>
          <p:spPr>
            <a:xfrm>
              <a:off x="2015412" y="3590756"/>
              <a:ext cx="2761861" cy="60591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0" name="textruta 9">
            <a:extLst>
              <a:ext uri="{FF2B5EF4-FFF2-40B4-BE49-F238E27FC236}">
                <a16:creationId xmlns:a16="http://schemas.microsoft.com/office/drawing/2014/main" id="{B36A3827-3E73-5785-1963-1B856D288690}"/>
              </a:ext>
            </a:extLst>
          </p:cNvPr>
          <p:cNvSpPr txBox="1"/>
          <p:nvPr/>
        </p:nvSpPr>
        <p:spPr>
          <a:xfrm>
            <a:off x="690466" y="2574109"/>
            <a:ext cx="2929812" cy="3139321"/>
          </a:xfrm>
          <a:prstGeom prst="rect">
            <a:avLst/>
          </a:prstGeom>
          <a:noFill/>
        </p:spPr>
        <p:txBody>
          <a:bodyPr wrap="square" rtlCol="0">
            <a:spAutoFit/>
          </a:bodyPr>
          <a:lstStyle/>
          <a:p>
            <a:r>
              <a:rPr lang="sv-SE" dirty="0"/>
              <a:t>Skriv den text som ska vara i inlägget här</a:t>
            </a:r>
          </a:p>
          <a:p>
            <a:endParaRPr lang="sv-SE" dirty="0"/>
          </a:p>
          <a:p>
            <a:r>
              <a:rPr lang="sv-SE" dirty="0"/>
              <a:t>Klicka på lägg till foto eller lägg till video för att addera bild eller video i inlägget</a:t>
            </a:r>
          </a:p>
          <a:p>
            <a:endParaRPr lang="sv-SE" dirty="0"/>
          </a:p>
          <a:p>
            <a:endParaRPr lang="sv-SE" dirty="0"/>
          </a:p>
          <a:p>
            <a:endParaRPr lang="sv-SE" dirty="0"/>
          </a:p>
          <a:p>
            <a:r>
              <a:rPr lang="sv-SE" dirty="0"/>
              <a:t>Klicka sedan på ”Aktiva tidpunkter”</a:t>
            </a:r>
          </a:p>
        </p:txBody>
      </p:sp>
      <p:sp>
        <p:nvSpPr>
          <p:cNvPr id="12" name="Rektangel 11">
            <a:extLst>
              <a:ext uri="{FF2B5EF4-FFF2-40B4-BE49-F238E27FC236}">
                <a16:creationId xmlns:a16="http://schemas.microsoft.com/office/drawing/2014/main" id="{8716D821-5540-951D-0617-8CB24FD122EB}"/>
              </a:ext>
            </a:extLst>
          </p:cNvPr>
          <p:cNvSpPr/>
          <p:nvPr/>
        </p:nvSpPr>
        <p:spPr>
          <a:xfrm>
            <a:off x="9759820" y="5327780"/>
            <a:ext cx="1138335" cy="385650"/>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5125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353"/>
        <p:cNvGrpSpPr/>
        <p:nvPr/>
      </p:nvGrpSpPr>
      <p:grpSpPr>
        <a:xfrm>
          <a:off x="0" y="0"/>
          <a:ext cx="0" cy="0"/>
          <a:chOff x="0" y="0"/>
          <a:chExt cx="0" cy="0"/>
        </a:xfrm>
      </p:grpSpPr>
      <p:sp>
        <p:nvSpPr>
          <p:cNvPr id="8" name="Rektangel 7">
            <a:extLst>
              <a:ext uri="{FF2B5EF4-FFF2-40B4-BE49-F238E27FC236}">
                <a16:creationId xmlns:a16="http://schemas.microsoft.com/office/drawing/2014/main" id="{61911086-AF9A-2C6A-ABC0-5F3025ABA490}"/>
              </a:ext>
            </a:extLst>
          </p:cNvPr>
          <p:cNvSpPr/>
          <p:nvPr/>
        </p:nvSpPr>
        <p:spPr>
          <a:xfrm>
            <a:off x="89210" y="70338"/>
            <a:ext cx="11998957" cy="6692203"/>
          </a:xfrm>
          <a:prstGeom prst="rect">
            <a:avLst/>
          </a:prstGeom>
          <a:noFill/>
          <a:ln w="190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a:extLst>
              <a:ext uri="{FF2B5EF4-FFF2-40B4-BE49-F238E27FC236}">
                <a16:creationId xmlns:a16="http://schemas.microsoft.com/office/drawing/2014/main" id="{FD115EDF-D393-A8A3-D7A5-0F082AD03C89}"/>
              </a:ext>
            </a:extLst>
          </p:cNvPr>
          <p:cNvPicPr>
            <a:picLocks noChangeAspect="1"/>
          </p:cNvPicPr>
          <p:nvPr/>
        </p:nvPicPr>
        <p:blipFill>
          <a:blip r:embed="rId3"/>
          <a:stretch>
            <a:fillRect/>
          </a:stretch>
        </p:blipFill>
        <p:spPr>
          <a:xfrm>
            <a:off x="8385717" y="5797242"/>
            <a:ext cx="3174380" cy="562130"/>
          </a:xfrm>
          <a:prstGeom prst="rect">
            <a:avLst/>
          </a:prstGeom>
        </p:spPr>
      </p:pic>
      <p:sp>
        <p:nvSpPr>
          <p:cNvPr id="7" name="Platshållare för innehåll 2">
            <a:extLst>
              <a:ext uri="{FF2B5EF4-FFF2-40B4-BE49-F238E27FC236}">
                <a16:creationId xmlns:a16="http://schemas.microsoft.com/office/drawing/2014/main" id="{84E364B1-EEB5-27EE-7B85-21577029A2A6}"/>
              </a:ext>
            </a:extLst>
          </p:cNvPr>
          <p:cNvSpPr txBox="1">
            <a:spLocks/>
          </p:cNvSpPr>
          <p:nvPr/>
        </p:nvSpPr>
        <p:spPr>
          <a:xfrm>
            <a:off x="1603226" y="4069527"/>
            <a:ext cx="4960839" cy="17277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dirty="0"/>
              <a:t>90% av alla över 16 år använder internet dagligen</a:t>
            </a:r>
          </a:p>
        </p:txBody>
      </p:sp>
      <p:sp>
        <p:nvSpPr>
          <p:cNvPr id="9" name="textruta 8">
            <a:extLst>
              <a:ext uri="{FF2B5EF4-FFF2-40B4-BE49-F238E27FC236}">
                <a16:creationId xmlns:a16="http://schemas.microsoft.com/office/drawing/2014/main" id="{CC6AE3FC-FE6D-501E-5209-A9E060EE0D79}"/>
              </a:ext>
            </a:extLst>
          </p:cNvPr>
          <p:cNvSpPr txBox="1"/>
          <p:nvPr/>
        </p:nvSpPr>
        <p:spPr>
          <a:xfrm>
            <a:off x="1603226" y="1383519"/>
            <a:ext cx="5788210" cy="2554545"/>
          </a:xfrm>
          <a:prstGeom prst="rect">
            <a:avLst/>
          </a:prstGeom>
          <a:noFill/>
        </p:spPr>
        <p:txBody>
          <a:bodyPr wrap="square" rtlCol="0">
            <a:spAutoFit/>
          </a:bodyPr>
          <a:lstStyle/>
          <a:p>
            <a:pPr>
              <a:buClr>
                <a:srgbClr val="221510"/>
              </a:buClr>
              <a:buSzPts val="2800"/>
            </a:pPr>
            <a:r>
              <a:rPr lang="sv-SE" sz="4000" b="1" dirty="0">
                <a:solidFill>
                  <a:schemeClr val="accent1"/>
                </a:solidFill>
                <a:latin typeface="Arial" panose="020B0604020202020204" pitchFamily="34" charset="0"/>
                <a:cs typeface="Arial" panose="020B0604020202020204" pitchFamily="34" charset="0"/>
              </a:rPr>
              <a:t>74% av personer mellan 66-75 år använder internet dagligen</a:t>
            </a:r>
          </a:p>
        </p:txBody>
      </p:sp>
    </p:spTree>
    <p:extLst>
      <p:ext uri="{BB962C8B-B14F-4D97-AF65-F5344CB8AC3E}">
        <p14:creationId xmlns:p14="http://schemas.microsoft.com/office/powerpoint/2010/main" val="4201284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A61CB9F-3655-A003-9841-869399043868}"/>
              </a:ext>
            </a:extLst>
          </p:cNvPr>
          <p:cNvSpPr/>
          <p:nvPr/>
        </p:nvSpPr>
        <p:spPr>
          <a:xfrm>
            <a:off x="0" y="5951714"/>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19C2D2B7-1BF6-18F9-A44E-4E94385C8A4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06070" y="6071798"/>
            <a:ext cx="2829664" cy="510912"/>
          </a:xfrm>
          <a:prstGeom prst="rect">
            <a:avLst/>
          </a:prstGeom>
        </p:spPr>
      </p:pic>
      <p:sp>
        <p:nvSpPr>
          <p:cNvPr id="9" name="Rubrik 1">
            <a:extLst>
              <a:ext uri="{FF2B5EF4-FFF2-40B4-BE49-F238E27FC236}">
                <a16:creationId xmlns:a16="http://schemas.microsoft.com/office/drawing/2014/main" id="{63943894-93E3-B394-9082-C89F9EA643C6}"/>
              </a:ext>
            </a:extLst>
          </p:cNvPr>
          <p:cNvSpPr>
            <a:spLocks noGrp="1"/>
          </p:cNvSpPr>
          <p:nvPr>
            <p:ph type="title"/>
          </p:nvPr>
        </p:nvSpPr>
        <p:spPr>
          <a:xfrm>
            <a:off x="838200" y="682625"/>
            <a:ext cx="10515600" cy="1325563"/>
          </a:xfrm>
        </p:spPr>
        <p:txBody>
          <a:bodyPr anchor="t">
            <a:normAutofit/>
          </a:bodyPr>
          <a:lstStyle/>
          <a:p>
            <a:r>
              <a:rPr lang="sv-SE" b="1" dirty="0">
                <a:solidFill>
                  <a:schemeClr val="accent1"/>
                </a:solidFill>
                <a:latin typeface="Arial" panose="020B0604020202020204" pitchFamily="34" charset="0"/>
                <a:cs typeface="Arial" panose="020B0604020202020204" pitchFamily="34" charset="0"/>
              </a:rPr>
              <a:t>Tidsinställa inlägg</a:t>
            </a:r>
            <a:endParaRPr lang="sv-SE" sz="4400" b="1" dirty="0">
              <a:solidFill>
                <a:schemeClr val="accent1"/>
              </a:solidFill>
              <a:latin typeface="Arial" panose="020B0604020202020204" pitchFamily="34" charset="0"/>
              <a:cs typeface="Arial" panose="020B0604020202020204" pitchFamily="34" charset="0"/>
            </a:endParaRPr>
          </a:p>
        </p:txBody>
      </p:sp>
      <p:pic>
        <p:nvPicPr>
          <p:cNvPr id="5" name="Bildobjekt 4">
            <a:extLst>
              <a:ext uri="{FF2B5EF4-FFF2-40B4-BE49-F238E27FC236}">
                <a16:creationId xmlns:a16="http://schemas.microsoft.com/office/drawing/2014/main" id="{82986A37-97D8-4907-53D6-74441FEDB304}"/>
              </a:ext>
            </a:extLst>
          </p:cNvPr>
          <p:cNvPicPr>
            <a:picLocks noChangeAspect="1"/>
          </p:cNvPicPr>
          <p:nvPr/>
        </p:nvPicPr>
        <p:blipFill>
          <a:blip r:embed="rId3"/>
          <a:stretch>
            <a:fillRect/>
          </a:stretch>
        </p:blipFill>
        <p:spPr>
          <a:xfrm>
            <a:off x="944912" y="1607662"/>
            <a:ext cx="5151087" cy="4069784"/>
          </a:xfrm>
          <a:prstGeom prst="rect">
            <a:avLst/>
          </a:prstGeom>
        </p:spPr>
      </p:pic>
      <p:sp>
        <p:nvSpPr>
          <p:cNvPr id="6" name="textruta 5">
            <a:extLst>
              <a:ext uri="{FF2B5EF4-FFF2-40B4-BE49-F238E27FC236}">
                <a16:creationId xmlns:a16="http://schemas.microsoft.com/office/drawing/2014/main" id="{C2F66E6D-4478-FBE3-8260-FDE048193E1B}"/>
              </a:ext>
            </a:extLst>
          </p:cNvPr>
          <p:cNvSpPr txBox="1"/>
          <p:nvPr/>
        </p:nvSpPr>
        <p:spPr>
          <a:xfrm>
            <a:off x="6419461" y="2276669"/>
            <a:ext cx="5216273" cy="2585323"/>
          </a:xfrm>
          <a:prstGeom prst="rect">
            <a:avLst/>
          </a:prstGeom>
          <a:noFill/>
        </p:spPr>
        <p:txBody>
          <a:bodyPr wrap="square" rtlCol="0">
            <a:spAutoFit/>
          </a:bodyPr>
          <a:lstStyle/>
          <a:p>
            <a:r>
              <a:rPr lang="sv-SE" dirty="0"/>
              <a:t>Fyll i det datum och den tid som du vill att inlägget ska publiceras. </a:t>
            </a:r>
          </a:p>
          <a:p>
            <a:endParaRPr lang="sv-SE" dirty="0"/>
          </a:p>
          <a:p>
            <a:r>
              <a:rPr lang="sv-SE" dirty="0"/>
              <a:t>Klicka på spara.</a:t>
            </a:r>
          </a:p>
          <a:p>
            <a:endParaRPr lang="sv-SE" dirty="0"/>
          </a:p>
          <a:p>
            <a:r>
              <a:rPr lang="sv-SE" dirty="0"/>
              <a:t>Under ”Aktiva tidpunkter” visas vilka tider på dygnet som sidans följare har varit mest aktiva under den senaste veckan. Det ger en hint om vilken tid som är bäst att schemalägga en publicering.</a:t>
            </a:r>
          </a:p>
        </p:txBody>
      </p:sp>
    </p:spTree>
    <p:extLst>
      <p:ext uri="{BB962C8B-B14F-4D97-AF65-F5344CB8AC3E}">
        <p14:creationId xmlns:p14="http://schemas.microsoft.com/office/powerpoint/2010/main" val="2955144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A61CB9F-3655-A003-9841-869399043868}"/>
              </a:ext>
            </a:extLst>
          </p:cNvPr>
          <p:cNvSpPr/>
          <p:nvPr/>
        </p:nvSpPr>
        <p:spPr>
          <a:xfrm>
            <a:off x="0" y="5951714"/>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19C2D2B7-1BF6-18F9-A44E-4E94385C8A4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06070" y="6071798"/>
            <a:ext cx="2829664" cy="510912"/>
          </a:xfrm>
          <a:prstGeom prst="rect">
            <a:avLst/>
          </a:prstGeom>
        </p:spPr>
      </p:pic>
      <p:sp>
        <p:nvSpPr>
          <p:cNvPr id="9" name="Rubrik 1">
            <a:extLst>
              <a:ext uri="{FF2B5EF4-FFF2-40B4-BE49-F238E27FC236}">
                <a16:creationId xmlns:a16="http://schemas.microsoft.com/office/drawing/2014/main" id="{63943894-93E3-B394-9082-C89F9EA643C6}"/>
              </a:ext>
            </a:extLst>
          </p:cNvPr>
          <p:cNvSpPr>
            <a:spLocks noGrp="1"/>
          </p:cNvSpPr>
          <p:nvPr>
            <p:ph type="title"/>
          </p:nvPr>
        </p:nvSpPr>
        <p:spPr>
          <a:xfrm>
            <a:off x="838200" y="682625"/>
            <a:ext cx="10515600" cy="1325563"/>
          </a:xfrm>
        </p:spPr>
        <p:txBody>
          <a:bodyPr anchor="t">
            <a:normAutofit/>
          </a:bodyPr>
          <a:lstStyle/>
          <a:p>
            <a:r>
              <a:rPr lang="sv-SE" b="1" dirty="0">
                <a:solidFill>
                  <a:schemeClr val="accent1"/>
                </a:solidFill>
                <a:latin typeface="Arial" panose="020B0604020202020204" pitchFamily="34" charset="0"/>
                <a:cs typeface="Arial" panose="020B0604020202020204" pitchFamily="34" charset="0"/>
              </a:rPr>
              <a:t>Tidsinställa inlägg</a:t>
            </a:r>
            <a:endParaRPr lang="sv-SE" sz="4400" b="1" dirty="0">
              <a:solidFill>
                <a:schemeClr val="accent1"/>
              </a:solidFill>
              <a:latin typeface="Arial" panose="020B0604020202020204" pitchFamily="34" charset="0"/>
              <a:cs typeface="Arial" panose="020B0604020202020204" pitchFamily="34" charset="0"/>
            </a:endParaRPr>
          </a:p>
        </p:txBody>
      </p:sp>
      <p:sp>
        <p:nvSpPr>
          <p:cNvPr id="6" name="textruta 5">
            <a:extLst>
              <a:ext uri="{FF2B5EF4-FFF2-40B4-BE49-F238E27FC236}">
                <a16:creationId xmlns:a16="http://schemas.microsoft.com/office/drawing/2014/main" id="{C2F66E6D-4478-FBE3-8260-FDE048193E1B}"/>
              </a:ext>
            </a:extLst>
          </p:cNvPr>
          <p:cNvSpPr txBox="1"/>
          <p:nvPr/>
        </p:nvSpPr>
        <p:spPr>
          <a:xfrm>
            <a:off x="838200" y="2160325"/>
            <a:ext cx="3043335" cy="2308324"/>
          </a:xfrm>
          <a:prstGeom prst="rect">
            <a:avLst/>
          </a:prstGeom>
          <a:noFill/>
        </p:spPr>
        <p:txBody>
          <a:bodyPr wrap="square" rtlCol="0">
            <a:spAutoFit/>
          </a:bodyPr>
          <a:lstStyle/>
          <a:p>
            <a:r>
              <a:rPr lang="sv-SE" dirty="0"/>
              <a:t>Dubbelkolla på förhandsgranskningen att allt ser ut som du tänkt dig.</a:t>
            </a:r>
          </a:p>
          <a:p>
            <a:endParaRPr lang="sv-SE" dirty="0"/>
          </a:p>
          <a:p>
            <a:r>
              <a:rPr lang="sv-SE" dirty="0"/>
              <a:t>Klicka sedan på ”Schemalägg inlägg”</a:t>
            </a:r>
          </a:p>
          <a:p>
            <a:endParaRPr lang="sv-SE" dirty="0"/>
          </a:p>
          <a:p>
            <a:endParaRPr lang="sv-SE" dirty="0"/>
          </a:p>
        </p:txBody>
      </p:sp>
      <p:pic>
        <p:nvPicPr>
          <p:cNvPr id="12" name="Bildobjekt 11">
            <a:extLst>
              <a:ext uri="{FF2B5EF4-FFF2-40B4-BE49-F238E27FC236}">
                <a16:creationId xmlns:a16="http://schemas.microsoft.com/office/drawing/2014/main" id="{EECF1365-4318-5155-C080-97868BEF87E8}"/>
              </a:ext>
            </a:extLst>
          </p:cNvPr>
          <p:cNvPicPr>
            <a:picLocks noChangeAspect="1"/>
          </p:cNvPicPr>
          <p:nvPr/>
        </p:nvPicPr>
        <p:blipFill>
          <a:blip r:embed="rId3"/>
          <a:stretch>
            <a:fillRect/>
          </a:stretch>
        </p:blipFill>
        <p:spPr>
          <a:xfrm>
            <a:off x="4117336" y="1464906"/>
            <a:ext cx="7961974" cy="4303610"/>
          </a:xfrm>
          <a:prstGeom prst="rect">
            <a:avLst/>
          </a:prstGeom>
        </p:spPr>
      </p:pic>
      <p:sp>
        <p:nvSpPr>
          <p:cNvPr id="13" name="Rektangel 12">
            <a:extLst>
              <a:ext uri="{FF2B5EF4-FFF2-40B4-BE49-F238E27FC236}">
                <a16:creationId xmlns:a16="http://schemas.microsoft.com/office/drawing/2014/main" id="{9C0A21D3-0C66-1382-54BB-4373238137CE}"/>
              </a:ext>
            </a:extLst>
          </p:cNvPr>
          <p:cNvSpPr/>
          <p:nvPr/>
        </p:nvSpPr>
        <p:spPr>
          <a:xfrm>
            <a:off x="9069355" y="1642188"/>
            <a:ext cx="2836506" cy="346165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FAA63F39-EEC7-30E5-B34F-CA13262F1571}"/>
              </a:ext>
            </a:extLst>
          </p:cNvPr>
          <p:cNvSpPr/>
          <p:nvPr/>
        </p:nvSpPr>
        <p:spPr>
          <a:xfrm>
            <a:off x="10499327" y="5362084"/>
            <a:ext cx="1579983" cy="40643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03243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A61CB9F-3655-A003-9841-869399043868}"/>
              </a:ext>
            </a:extLst>
          </p:cNvPr>
          <p:cNvSpPr/>
          <p:nvPr/>
        </p:nvSpPr>
        <p:spPr>
          <a:xfrm>
            <a:off x="0" y="5951714"/>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19C2D2B7-1BF6-18F9-A44E-4E94385C8A4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06070" y="6071798"/>
            <a:ext cx="2829664" cy="510912"/>
          </a:xfrm>
          <a:prstGeom prst="rect">
            <a:avLst/>
          </a:prstGeom>
        </p:spPr>
      </p:pic>
      <p:sp>
        <p:nvSpPr>
          <p:cNvPr id="9" name="Rubrik 1">
            <a:extLst>
              <a:ext uri="{FF2B5EF4-FFF2-40B4-BE49-F238E27FC236}">
                <a16:creationId xmlns:a16="http://schemas.microsoft.com/office/drawing/2014/main" id="{63943894-93E3-B394-9082-C89F9EA643C6}"/>
              </a:ext>
            </a:extLst>
          </p:cNvPr>
          <p:cNvSpPr>
            <a:spLocks noGrp="1"/>
          </p:cNvSpPr>
          <p:nvPr>
            <p:ph type="title"/>
          </p:nvPr>
        </p:nvSpPr>
        <p:spPr>
          <a:xfrm>
            <a:off x="838200" y="682625"/>
            <a:ext cx="10515600" cy="1325563"/>
          </a:xfrm>
        </p:spPr>
        <p:txBody>
          <a:bodyPr anchor="t">
            <a:normAutofit/>
          </a:bodyPr>
          <a:lstStyle/>
          <a:p>
            <a:r>
              <a:rPr lang="sv-SE" b="1" dirty="0">
                <a:solidFill>
                  <a:schemeClr val="accent1"/>
                </a:solidFill>
                <a:latin typeface="Arial" panose="020B0604020202020204" pitchFamily="34" charset="0"/>
                <a:cs typeface="Arial" panose="020B0604020202020204" pitchFamily="34" charset="0"/>
              </a:rPr>
              <a:t>Tidsinställa inlägg</a:t>
            </a:r>
            <a:endParaRPr lang="sv-SE" sz="4400" b="1" dirty="0">
              <a:solidFill>
                <a:schemeClr val="accent1"/>
              </a:solidFill>
              <a:latin typeface="Arial" panose="020B0604020202020204" pitchFamily="34" charset="0"/>
              <a:cs typeface="Arial" panose="020B0604020202020204" pitchFamily="34" charset="0"/>
            </a:endParaRPr>
          </a:p>
        </p:txBody>
      </p:sp>
      <p:sp>
        <p:nvSpPr>
          <p:cNvPr id="6" name="textruta 5">
            <a:extLst>
              <a:ext uri="{FF2B5EF4-FFF2-40B4-BE49-F238E27FC236}">
                <a16:creationId xmlns:a16="http://schemas.microsoft.com/office/drawing/2014/main" id="{C2F66E6D-4478-FBE3-8260-FDE048193E1B}"/>
              </a:ext>
            </a:extLst>
          </p:cNvPr>
          <p:cNvSpPr txBox="1"/>
          <p:nvPr/>
        </p:nvSpPr>
        <p:spPr>
          <a:xfrm>
            <a:off x="903515" y="1439459"/>
            <a:ext cx="7652656" cy="369332"/>
          </a:xfrm>
          <a:prstGeom prst="rect">
            <a:avLst/>
          </a:prstGeom>
          <a:noFill/>
        </p:spPr>
        <p:txBody>
          <a:bodyPr wrap="square" rtlCol="0">
            <a:spAutoFit/>
          </a:bodyPr>
          <a:lstStyle/>
          <a:p>
            <a:r>
              <a:rPr lang="sv-SE" dirty="0"/>
              <a:t>Se sedan alla tidsinställda inlägg i översikten per vecka eller månad.</a:t>
            </a:r>
          </a:p>
        </p:txBody>
      </p:sp>
      <p:pic>
        <p:nvPicPr>
          <p:cNvPr id="5" name="Bildobjekt 4">
            <a:extLst>
              <a:ext uri="{FF2B5EF4-FFF2-40B4-BE49-F238E27FC236}">
                <a16:creationId xmlns:a16="http://schemas.microsoft.com/office/drawing/2014/main" id="{B404D260-2187-9E01-36BB-5E4FE83C4D29}"/>
              </a:ext>
            </a:extLst>
          </p:cNvPr>
          <p:cNvPicPr>
            <a:picLocks noChangeAspect="1"/>
          </p:cNvPicPr>
          <p:nvPr/>
        </p:nvPicPr>
        <p:blipFill>
          <a:blip r:embed="rId3"/>
          <a:stretch>
            <a:fillRect/>
          </a:stretch>
        </p:blipFill>
        <p:spPr>
          <a:xfrm>
            <a:off x="903515" y="1838010"/>
            <a:ext cx="9111172" cy="3930506"/>
          </a:xfrm>
          <a:prstGeom prst="rect">
            <a:avLst/>
          </a:prstGeom>
        </p:spPr>
      </p:pic>
    </p:spTree>
    <p:extLst>
      <p:ext uri="{BB962C8B-B14F-4D97-AF65-F5344CB8AC3E}">
        <p14:creationId xmlns:p14="http://schemas.microsoft.com/office/powerpoint/2010/main" val="3406618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790F787-60CB-D79F-1191-34CD9431181F}"/>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descr="En bild som visar person, vägg, inomhus&#10;&#10;Automatiskt genererad beskrivning">
            <a:extLst>
              <a:ext uri="{FF2B5EF4-FFF2-40B4-BE49-F238E27FC236}">
                <a16:creationId xmlns:a16="http://schemas.microsoft.com/office/drawing/2014/main" id="{567D6A27-1A5F-F04F-AE5C-84CBB9A58D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7" name="Rubrik 1">
            <a:extLst>
              <a:ext uri="{FF2B5EF4-FFF2-40B4-BE49-F238E27FC236}">
                <a16:creationId xmlns:a16="http://schemas.microsoft.com/office/drawing/2014/main" id="{314E95B6-FBFD-CF7F-A4C0-FAB96C3269E5}"/>
              </a:ext>
            </a:extLst>
          </p:cNvPr>
          <p:cNvSpPr>
            <a:spLocks noGrp="1"/>
          </p:cNvSpPr>
          <p:nvPr>
            <p:ph type="title"/>
          </p:nvPr>
        </p:nvSpPr>
        <p:spPr>
          <a:xfrm>
            <a:off x="5689600" y="720725"/>
            <a:ext cx="6039282" cy="1325563"/>
          </a:xfrm>
        </p:spPr>
        <p:txBody>
          <a:bodyPr anchor="t">
            <a:normAutofit fontScale="90000"/>
          </a:bodyPr>
          <a:lstStyle/>
          <a:p>
            <a:r>
              <a:rPr lang="sv-SE" sz="4400" b="1" dirty="0">
                <a:solidFill>
                  <a:schemeClr val="accent1"/>
                </a:solidFill>
                <a:latin typeface="Arial" panose="020B0604020202020204" pitchFamily="34" charset="0"/>
                <a:cs typeface="Arial" panose="020B0604020202020204" pitchFamily="34" charset="0"/>
              </a:rPr>
              <a:t>Re</a:t>
            </a:r>
            <a:r>
              <a:rPr lang="sv-SE" b="1" dirty="0">
                <a:solidFill>
                  <a:schemeClr val="accent1"/>
                </a:solidFill>
                <a:latin typeface="Arial" panose="020B0604020202020204" pitchFamily="34" charset="0"/>
                <a:cs typeface="Arial" panose="020B0604020202020204" pitchFamily="34" charset="0"/>
              </a:rPr>
              <a:t>digera eller ta bort inlägg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8" name="Platshållare för innehåll 2">
            <a:extLst>
              <a:ext uri="{FF2B5EF4-FFF2-40B4-BE49-F238E27FC236}">
                <a16:creationId xmlns:a16="http://schemas.microsoft.com/office/drawing/2014/main" id="{9720E77E-ECD0-7138-3F25-D69E36C358F8}"/>
              </a:ext>
            </a:extLst>
          </p:cNvPr>
          <p:cNvSpPr txBox="1">
            <a:spLocks/>
          </p:cNvSpPr>
          <p:nvPr/>
        </p:nvSpPr>
        <p:spPr>
          <a:xfrm>
            <a:off x="5689600" y="2016125"/>
            <a:ext cx="2474686" cy="34702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600" dirty="0">
                <a:latin typeface="Arial" panose="020B0604020202020204" pitchFamily="34" charset="0"/>
                <a:cs typeface="Arial" panose="020B0604020202020204" pitchFamily="34" charset="0"/>
              </a:rPr>
              <a:t>Ibland blir det tokigt även om man dubbelkollar.</a:t>
            </a:r>
          </a:p>
          <a:p>
            <a:pPr marL="0" indent="0">
              <a:buFont typeface="Arial" panose="020B0604020202020204" pitchFamily="34" charset="0"/>
              <a:buNone/>
            </a:pPr>
            <a:endParaRPr lang="sv-SE" sz="16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1600" dirty="0">
                <a:latin typeface="Arial" panose="020B0604020202020204" pitchFamily="34" charset="0"/>
                <a:cs typeface="Arial" panose="020B0604020202020204" pitchFamily="34" charset="0"/>
              </a:rPr>
              <a:t>Klicka på de tre prickarna i högra hörnet av inlägget som ska redigeras eller tas bort. </a:t>
            </a:r>
          </a:p>
          <a:p>
            <a:pPr marL="0" indent="0">
              <a:buFont typeface="Arial" panose="020B0604020202020204" pitchFamily="34" charset="0"/>
              <a:buNone/>
            </a:pPr>
            <a:endParaRPr lang="sv-SE" sz="16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1600" dirty="0">
                <a:latin typeface="Arial" panose="020B0604020202020204" pitchFamily="34" charset="0"/>
                <a:cs typeface="Arial" panose="020B0604020202020204" pitchFamily="34" charset="0"/>
              </a:rPr>
              <a:t>Klicka på ”redigera inlägg” eller ”ta bort inlägg”</a:t>
            </a:r>
          </a:p>
        </p:txBody>
      </p:sp>
      <p:pic>
        <p:nvPicPr>
          <p:cNvPr id="11" name="Bildobjekt 10">
            <a:extLst>
              <a:ext uri="{FF2B5EF4-FFF2-40B4-BE49-F238E27FC236}">
                <a16:creationId xmlns:a16="http://schemas.microsoft.com/office/drawing/2014/main" id="{356BB15F-65C3-1E7E-912A-553CC0D0F0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15552" y="6135405"/>
            <a:ext cx="2829664" cy="510912"/>
          </a:xfrm>
          <a:prstGeom prst="rect">
            <a:avLst/>
          </a:prstGeom>
        </p:spPr>
      </p:pic>
      <p:pic>
        <p:nvPicPr>
          <p:cNvPr id="4" name="Bildobjekt 3">
            <a:extLst>
              <a:ext uri="{FF2B5EF4-FFF2-40B4-BE49-F238E27FC236}">
                <a16:creationId xmlns:a16="http://schemas.microsoft.com/office/drawing/2014/main" id="{ACFC07DE-645B-65A9-C5C9-4E87A3968ED0}"/>
              </a:ext>
            </a:extLst>
          </p:cNvPr>
          <p:cNvPicPr>
            <a:picLocks noChangeAspect="1"/>
          </p:cNvPicPr>
          <p:nvPr/>
        </p:nvPicPr>
        <p:blipFill rotWithShape="1">
          <a:blip r:embed="rId4"/>
          <a:srcRect b="19191"/>
          <a:stretch/>
        </p:blipFill>
        <p:spPr>
          <a:xfrm>
            <a:off x="8237630" y="2681090"/>
            <a:ext cx="3954370" cy="3242632"/>
          </a:xfrm>
          <a:prstGeom prst="rect">
            <a:avLst/>
          </a:prstGeom>
        </p:spPr>
      </p:pic>
    </p:spTree>
    <p:extLst>
      <p:ext uri="{BB962C8B-B14F-4D97-AF65-F5344CB8AC3E}">
        <p14:creationId xmlns:p14="http://schemas.microsoft.com/office/powerpoint/2010/main" val="39691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790F787-60CB-D79F-1191-34CD9431181F}"/>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descr="En bild som visar person, vägg, inomhus&#10;&#10;Automatiskt genererad beskrivning">
            <a:extLst>
              <a:ext uri="{FF2B5EF4-FFF2-40B4-BE49-F238E27FC236}">
                <a16:creationId xmlns:a16="http://schemas.microsoft.com/office/drawing/2014/main" id="{567D6A27-1A5F-F04F-AE5C-84CBB9A58D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7" name="Rubrik 1">
            <a:extLst>
              <a:ext uri="{FF2B5EF4-FFF2-40B4-BE49-F238E27FC236}">
                <a16:creationId xmlns:a16="http://schemas.microsoft.com/office/drawing/2014/main" id="{314E95B6-FBFD-CF7F-A4C0-FAB96C3269E5}"/>
              </a:ext>
            </a:extLst>
          </p:cNvPr>
          <p:cNvSpPr>
            <a:spLocks noGrp="1"/>
          </p:cNvSpPr>
          <p:nvPr>
            <p:ph type="title"/>
          </p:nvPr>
        </p:nvSpPr>
        <p:spPr>
          <a:xfrm>
            <a:off x="5689600" y="720725"/>
            <a:ext cx="6039282" cy="1325563"/>
          </a:xfrm>
        </p:spPr>
        <p:txBody>
          <a:bodyPr anchor="t">
            <a:normAutofit fontScale="90000"/>
          </a:bodyPr>
          <a:lstStyle/>
          <a:p>
            <a:r>
              <a:rPr lang="sv-SE" sz="4400" b="1" dirty="0">
                <a:solidFill>
                  <a:schemeClr val="accent1"/>
                </a:solidFill>
                <a:latin typeface="Arial" panose="020B0604020202020204" pitchFamily="34" charset="0"/>
                <a:cs typeface="Arial" panose="020B0604020202020204" pitchFamily="34" charset="0"/>
              </a:rPr>
              <a:t>Re</a:t>
            </a:r>
            <a:r>
              <a:rPr lang="sv-SE" b="1" dirty="0">
                <a:solidFill>
                  <a:schemeClr val="accent1"/>
                </a:solidFill>
                <a:latin typeface="Arial" panose="020B0604020202020204" pitchFamily="34" charset="0"/>
                <a:cs typeface="Arial" panose="020B0604020202020204" pitchFamily="34" charset="0"/>
              </a:rPr>
              <a:t>digera eller ta bort inlägg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8" name="Platshållare för innehåll 2">
            <a:extLst>
              <a:ext uri="{FF2B5EF4-FFF2-40B4-BE49-F238E27FC236}">
                <a16:creationId xmlns:a16="http://schemas.microsoft.com/office/drawing/2014/main" id="{9720E77E-ECD0-7138-3F25-D69E36C358F8}"/>
              </a:ext>
            </a:extLst>
          </p:cNvPr>
          <p:cNvSpPr txBox="1">
            <a:spLocks/>
          </p:cNvSpPr>
          <p:nvPr/>
        </p:nvSpPr>
        <p:spPr>
          <a:xfrm>
            <a:off x="5689600" y="2016125"/>
            <a:ext cx="2474686" cy="34702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600" dirty="0">
                <a:latin typeface="Arial" panose="020B0604020202020204" pitchFamily="34" charset="0"/>
                <a:cs typeface="Arial" panose="020B0604020202020204" pitchFamily="34" charset="0"/>
              </a:rPr>
              <a:t>Klickar du på ”Redigera inlägg” så får du upp text och bild, ändra det som du vill ändra och klicka på ”spara”.</a:t>
            </a:r>
          </a:p>
        </p:txBody>
      </p:sp>
      <p:pic>
        <p:nvPicPr>
          <p:cNvPr id="11" name="Bildobjekt 10">
            <a:extLst>
              <a:ext uri="{FF2B5EF4-FFF2-40B4-BE49-F238E27FC236}">
                <a16:creationId xmlns:a16="http://schemas.microsoft.com/office/drawing/2014/main" id="{356BB15F-65C3-1E7E-912A-553CC0D0F0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15552" y="6135405"/>
            <a:ext cx="2829664" cy="510912"/>
          </a:xfrm>
          <a:prstGeom prst="rect">
            <a:avLst/>
          </a:prstGeom>
        </p:spPr>
      </p:pic>
      <p:pic>
        <p:nvPicPr>
          <p:cNvPr id="5" name="Bildobjekt 4">
            <a:extLst>
              <a:ext uri="{FF2B5EF4-FFF2-40B4-BE49-F238E27FC236}">
                <a16:creationId xmlns:a16="http://schemas.microsoft.com/office/drawing/2014/main" id="{8C138CD3-56F7-EE1B-A60A-1ACF53999C6A}"/>
              </a:ext>
            </a:extLst>
          </p:cNvPr>
          <p:cNvPicPr>
            <a:picLocks noChangeAspect="1"/>
          </p:cNvPicPr>
          <p:nvPr/>
        </p:nvPicPr>
        <p:blipFill>
          <a:blip r:embed="rId4"/>
          <a:stretch>
            <a:fillRect/>
          </a:stretch>
        </p:blipFill>
        <p:spPr>
          <a:xfrm>
            <a:off x="8276253" y="1354359"/>
            <a:ext cx="3880323" cy="4556035"/>
          </a:xfrm>
          <a:prstGeom prst="rect">
            <a:avLst/>
          </a:prstGeom>
        </p:spPr>
      </p:pic>
    </p:spTree>
    <p:extLst>
      <p:ext uri="{BB962C8B-B14F-4D97-AF65-F5344CB8AC3E}">
        <p14:creationId xmlns:p14="http://schemas.microsoft.com/office/powerpoint/2010/main" val="23623366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790F787-60CB-D79F-1191-34CD9431181F}"/>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descr="En bild som visar person, vägg, inomhus&#10;&#10;Automatiskt genererad beskrivning">
            <a:extLst>
              <a:ext uri="{FF2B5EF4-FFF2-40B4-BE49-F238E27FC236}">
                <a16:creationId xmlns:a16="http://schemas.microsoft.com/office/drawing/2014/main" id="{567D6A27-1A5F-F04F-AE5C-84CBB9A58D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7" name="Rubrik 1">
            <a:extLst>
              <a:ext uri="{FF2B5EF4-FFF2-40B4-BE49-F238E27FC236}">
                <a16:creationId xmlns:a16="http://schemas.microsoft.com/office/drawing/2014/main" id="{314E95B6-FBFD-CF7F-A4C0-FAB96C3269E5}"/>
              </a:ext>
            </a:extLst>
          </p:cNvPr>
          <p:cNvSpPr>
            <a:spLocks noGrp="1"/>
          </p:cNvSpPr>
          <p:nvPr>
            <p:ph type="title"/>
          </p:nvPr>
        </p:nvSpPr>
        <p:spPr>
          <a:xfrm>
            <a:off x="5689600" y="720725"/>
            <a:ext cx="6039282" cy="1325563"/>
          </a:xfrm>
        </p:spPr>
        <p:txBody>
          <a:bodyPr anchor="t">
            <a:normAutofit fontScale="90000"/>
          </a:bodyPr>
          <a:lstStyle/>
          <a:p>
            <a:r>
              <a:rPr lang="sv-SE" sz="4400" b="1" dirty="0">
                <a:solidFill>
                  <a:schemeClr val="accent1"/>
                </a:solidFill>
                <a:latin typeface="Arial" panose="020B0604020202020204" pitchFamily="34" charset="0"/>
                <a:cs typeface="Arial" panose="020B0604020202020204" pitchFamily="34" charset="0"/>
              </a:rPr>
              <a:t>Re</a:t>
            </a:r>
            <a:r>
              <a:rPr lang="sv-SE" b="1" dirty="0">
                <a:solidFill>
                  <a:schemeClr val="accent1"/>
                </a:solidFill>
                <a:latin typeface="Arial" panose="020B0604020202020204" pitchFamily="34" charset="0"/>
                <a:cs typeface="Arial" panose="020B0604020202020204" pitchFamily="34" charset="0"/>
              </a:rPr>
              <a:t>digera eller ta bort inlägg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8" name="Platshållare för innehåll 2">
            <a:extLst>
              <a:ext uri="{FF2B5EF4-FFF2-40B4-BE49-F238E27FC236}">
                <a16:creationId xmlns:a16="http://schemas.microsoft.com/office/drawing/2014/main" id="{9720E77E-ECD0-7138-3F25-D69E36C358F8}"/>
              </a:ext>
            </a:extLst>
          </p:cNvPr>
          <p:cNvSpPr txBox="1">
            <a:spLocks/>
          </p:cNvSpPr>
          <p:nvPr/>
        </p:nvSpPr>
        <p:spPr>
          <a:xfrm>
            <a:off x="5689599" y="2016125"/>
            <a:ext cx="5479143" cy="34702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600" dirty="0">
                <a:latin typeface="Arial" panose="020B0604020202020204" pitchFamily="34" charset="0"/>
                <a:cs typeface="Arial" panose="020B0604020202020204" pitchFamily="34" charset="0"/>
              </a:rPr>
              <a:t>Klickar du på ”ta bort inlägg” får du ett extra meddelande som frågar om du är säker. Klicka då på ”Ta bort”</a:t>
            </a:r>
          </a:p>
        </p:txBody>
      </p:sp>
      <p:pic>
        <p:nvPicPr>
          <p:cNvPr id="11" name="Bildobjekt 10">
            <a:extLst>
              <a:ext uri="{FF2B5EF4-FFF2-40B4-BE49-F238E27FC236}">
                <a16:creationId xmlns:a16="http://schemas.microsoft.com/office/drawing/2014/main" id="{356BB15F-65C3-1E7E-912A-553CC0D0F0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15552" y="6135405"/>
            <a:ext cx="2829664" cy="510912"/>
          </a:xfrm>
          <a:prstGeom prst="rect">
            <a:avLst/>
          </a:prstGeom>
        </p:spPr>
      </p:pic>
      <p:pic>
        <p:nvPicPr>
          <p:cNvPr id="4" name="Bildobjekt 3">
            <a:extLst>
              <a:ext uri="{FF2B5EF4-FFF2-40B4-BE49-F238E27FC236}">
                <a16:creationId xmlns:a16="http://schemas.microsoft.com/office/drawing/2014/main" id="{CDB39E07-BAE8-02B5-D4F0-CA0F3B9A90B9}"/>
              </a:ext>
            </a:extLst>
          </p:cNvPr>
          <p:cNvPicPr>
            <a:picLocks noChangeAspect="1"/>
          </p:cNvPicPr>
          <p:nvPr/>
        </p:nvPicPr>
        <p:blipFill>
          <a:blip r:embed="rId4"/>
          <a:stretch>
            <a:fillRect/>
          </a:stretch>
        </p:blipFill>
        <p:spPr>
          <a:xfrm>
            <a:off x="5948645" y="2893038"/>
            <a:ext cx="4961050" cy="1874682"/>
          </a:xfrm>
          <a:prstGeom prst="rect">
            <a:avLst/>
          </a:prstGeom>
        </p:spPr>
      </p:pic>
    </p:spTree>
    <p:extLst>
      <p:ext uri="{BB962C8B-B14F-4D97-AF65-F5344CB8AC3E}">
        <p14:creationId xmlns:p14="http://schemas.microsoft.com/office/powerpoint/2010/main" val="3703358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3" descr="En bild som visar person, bord, barn, liten&#10;&#10;Automatiskt genererad beskrivning">
            <a:extLst>
              <a:ext uri="{FF2B5EF4-FFF2-40B4-BE49-F238E27FC236}">
                <a16:creationId xmlns:a16="http://schemas.microsoft.com/office/drawing/2014/main" id="{0E3856A1-C1FB-36A0-F945-987F76B01F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10400" y="0"/>
            <a:ext cx="5181600" cy="6858000"/>
          </a:xfrm>
          <a:prstGeom prst="rect">
            <a:avLst/>
          </a:prstGeom>
        </p:spPr>
      </p:pic>
      <p:pic>
        <p:nvPicPr>
          <p:cNvPr id="3" name="Bildobjekt 2">
            <a:extLst>
              <a:ext uri="{FF2B5EF4-FFF2-40B4-BE49-F238E27FC236}">
                <a16:creationId xmlns:a16="http://schemas.microsoft.com/office/drawing/2014/main" id="{B3AB7F98-9EAF-AA5D-40E4-5A9EF2D49660}"/>
              </a:ext>
            </a:extLst>
          </p:cNvPr>
          <p:cNvPicPr>
            <a:picLocks noChangeAspect="1"/>
          </p:cNvPicPr>
          <p:nvPr/>
        </p:nvPicPr>
        <p:blipFill>
          <a:blip r:embed="rId3"/>
          <a:stretch>
            <a:fillRect/>
          </a:stretch>
        </p:blipFill>
        <p:spPr>
          <a:xfrm>
            <a:off x="838200" y="5893716"/>
            <a:ext cx="2724210" cy="482412"/>
          </a:xfrm>
          <a:prstGeom prst="rect">
            <a:avLst/>
          </a:prstGeom>
        </p:spPr>
      </p:pic>
      <p:sp>
        <p:nvSpPr>
          <p:cNvPr id="7" name="Rubrik 1">
            <a:extLst>
              <a:ext uri="{FF2B5EF4-FFF2-40B4-BE49-F238E27FC236}">
                <a16:creationId xmlns:a16="http://schemas.microsoft.com/office/drawing/2014/main" id="{67BE8BBD-2555-0DDD-100D-99C3B8DC3D50}"/>
              </a:ext>
            </a:extLst>
          </p:cNvPr>
          <p:cNvSpPr>
            <a:spLocks noGrp="1"/>
          </p:cNvSpPr>
          <p:nvPr>
            <p:ph type="title"/>
          </p:nvPr>
        </p:nvSpPr>
        <p:spPr>
          <a:xfrm>
            <a:off x="838200" y="682625"/>
            <a:ext cx="5999922" cy="1325563"/>
          </a:xfrm>
        </p:spPr>
        <p:txBody>
          <a:bodyPr anchor="t">
            <a:normAutofit fontScale="90000"/>
          </a:bodyPr>
          <a:lstStyle/>
          <a:p>
            <a:r>
              <a:rPr lang="sv-SE" sz="4400" b="1" dirty="0">
                <a:solidFill>
                  <a:schemeClr val="accent1"/>
                </a:solidFill>
                <a:latin typeface="Arial" panose="020B0604020202020204" pitchFamily="34" charset="0"/>
                <a:cs typeface="Arial" panose="020B0604020202020204" pitchFamily="34" charset="0"/>
              </a:rPr>
              <a:t>Varför är det viktigt med bild i inlägg?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8" name="Platshållare för innehåll 2">
            <a:extLst>
              <a:ext uri="{FF2B5EF4-FFF2-40B4-BE49-F238E27FC236}">
                <a16:creationId xmlns:a16="http://schemas.microsoft.com/office/drawing/2014/main" id="{E6FC4D89-DDE1-57C1-5B26-EBED7A09CD61}"/>
              </a:ext>
            </a:extLst>
          </p:cNvPr>
          <p:cNvSpPr txBox="1">
            <a:spLocks/>
          </p:cNvSpPr>
          <p:nvPr/>
        </p:nvSpPr>
        <p:spPr>
          <a:xfrm>
            <a:off x="838200" y="1978025"/>
            <a:ext cx="4958918" cy="38049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2200" dirty="0">
                <a:latin typeface="Arial" panose="020B0604020202020204" pitchFamily="34" charset="0"/>
                <a:cs typeface="Arial" panose="020B0604020202020204" pitchFamily="34" charset="0"/>
              </a:rPr>
              <a:t>Undersökningar visar att Facebook-inlägg med bilder får 2,3 gånger fler kommentarer, gilla-markeringar och delningar.</a:t>
            </a:r>
            <a:endParaRPr lang="sv-SE" sz="2200" dirty="0"/>
          </a:p>
        </p:txBody>
      </p:sp>
    </p:spTree>
    <p:extLst>
      <p:ext uri="{BB962C8B-B14F-4D97-AF65-F5344CB8AC3E}">
        <p14:creationId xmlns:p14="http://schemas.microsoft.com/office/powerpoint/2010/main" val="3960871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person, inomhus, golv&#10;&#10;Automatiskt genererad beskrivning">
            <a:extLst>
              <a:ext uri="{FF2B5EF4-FFF2-40B4-BE49-F238E27FC236}">
                <a16:creationId xmlns:a16="http://schemas.microsoft.com/office/drawing/2014/main" id="{2FFB3918-CBD7-DD55-E2DC-48BB5B799F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ktangel 5">
            <a:extLst>
              <a:ext uri="{FF2B5EF4-FFF2-40B4-BE49-F238E27FC236}">
                <a16:creationId xmlns:a16="http://schemas.microsoft.com/office/drawing/2014/main" id="{755D5CDC-AE3A-91E8-E9C1-2DC37127EF49}"/>
              </a:ext>
            </a:extLst>
          </p:cNvPr>
          <p:cNvSpPr/>
          <p:nvPr/>
        </p:nvSpPr>
        <p:spPr>
          <a:xfrm>
            <a:off x="0" y="5124090"/>
            <a:ext cx="12192000" cy="1733909"/>
          </a:xfrm>
          <a:prstGeom prst="rect">
            <a:avLst/>
          </a:prstGeom>
          <a:gradFill flip="none" rotWithShape="1">
            <a:gsLst>
              <a:gs pos="0">
                <a:schemeClr val="accent6">
                  <a:lumMod val="5000"/>
                  <a:lumOff val="95000"/>
                  <a:alpha val="0"/>
                </a:schemeClr>
              </a:gs>
              <a:gs pos="83000">
                <a:schemeClr val="tx1">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ktangel 2">
            <a:extLst>
              <a:ext uri="{FF2B5EF4-FFF2-40B4-BE49-F238E27FC236}">
                <a16:creationId xmlns:a16="http://schemas.microsoft.com/office/drawing/2014/main" id="{262ACAEC-D965-E7CE-8414-86ECA0E0B10D}"/>
              </a:ext>
            </a:extLst>
          </p:cNvPr>
          <p:cNvSpPr/>
          <p:nvPr/>
        </p:nvSpPr>
        <p:spPr>
          <a:xfrm flipV="1">
            <a:off x="0" y="0"/>
            <a:ext cx="12192000" cy="1995098"/>
          </a:xfrm>
          <a:prstGeom prst="rect">
            <a:avLst/>
          </a:prstGeom>
          <a:gradFill flip="none" rotWithShape="1">
            <a:gsLst>
              <a:gs pos="0">
                <a:schemeClr val="accent6">
                  <a:lumMod val="5000"/>
                  <a:lumOff val="95000"/>
                  <a:alpha val="0"/>
                </a:schemeClr>
              </a:gs>
              <a:gs pos="83000">
                <a:schemeClr val="tx1">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extruta 1">
            <a:extLst>
              <a:ext uri="{FF2B5EF4-FFF2-40B4-BE49-F238E27FC236}">
                <a16:creationId xmlns:a16="http://schemas.microsoft.com/office/drawing/2014/main" id="{EAFF5783-1235-4F80-AE5A-88BB830A5833}"/>
              </a:ext>
            </a:extLst>
          </p:cNvPr>
          <p:cNvSpPr txBox="1"/>
          <p:nvPr/>
        </p:nvSpPr>
        <p:spPr>
          <a:xfrm>
            <a:off x="751041" y="804272"/>
            <a:ext cx="4464771" cy="1292662"/>
          </a:xfrm>
          <a:prstGeom prst="rect">
            <a:avLst/>
          </a:prstGeom>
          <a:noFill/>
        </p:spPr>
        <p:txBody>
          <a:bodyPr wrap="square" rtlCol="0">
            <a:spAutoFit/>
          </a:bodyPr>
          <a:lstStyle/>
          <a:p>
            <a:r>
              <a:rPr lang="sv-SE" sz="3900" b="1" dirty="0">
                <a:solidFill>
                  <a:schemeClr val="bg1"/>
                </a:solidFill>
                <a:latin typeface="Arial" panose="020B0604020202020204" pitchFamily="34" charset="0"/>
                <a:cs typeface="Arial" panose="020B0604020202020204" pitchFamily="34" charset="0"/>
              </a:rPr>
              <a:t>Hur skapas ett evenemang?</a:t>
            </a:r>
          </a:p>
        </p:txBody>
      </p:sp>
      <p:sp>
        <p:nvSpPr>
          <p:cNvPr id="4" name="Rektangel 3">
            <a:extLst>
              <a:ext uri="{FF2B5EF4-FFF2-40B4-BE49-F238E27FC236}">
                <a16:creationId xmlns:a16="http://schemas.microsoft.com/office/drawing/2014/main" id="{CDBF93DE-753A-D81E-CF67-5B5FFA5C91FD}"/>
              </a:ext>
            </a:extLst>
          </p:cNvPr>
          <p:cNvSpPr/>
          <p:nvPr/>
        </p:nvSpPr>
        <p:spPr>
          <a:xfrm>
            <a:off x="89211" y="70338"/>
            <a:ext cx="12006178" cy="6692771"/>
          </a:xfrm>
          <a:prstGeom prst="rect">
            <a:avLst/>
          </a:prstGeom>
          <a:noFill/>
          <a:ln w="190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a:extLst>
              <a:ext uri="{FF2B5EF4-FFF2-40B4-BE49-F238E27FC236}">
                <a16:creationId xmlns:a16="http://schemas.microsoft.com/office/drawing/2014/main" id="{8CA0F3F4-199D-FC60-6DC8-D0DE7F320E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58197" y="5811788"/>
            <a:ext cx="2829664" cy="510912"/>
          </a:xfrm>
          <a:prstGeom prst="rect">
            <a:avLst/>
          </a:prstGeom>
        </p:spPr>
      </p:pic>
    </p:spTree>
    <p:extLst>
      <p:ext uri="{BB962C8B-B14F-4D97-AF65-F5344CB8AC3E}">
        <p14:creationId xmlns:p14="http://schemas.microsoft.com/office/powerpoint/2010/main" val="3355887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A214D7CE-4B28-75E8-35C4-157C31B6CD76}"/>
              </a:ext>
            </a:extLst>
          </p:cNvPr>
          <p:cNvSpPr>
            <a:spLocks noGrp="1"/>
          </p:cNvSpPr>
          <p:nvPr>
            <p:ph type="title"/>
          </p:nvPr>
        </p:nvSpPr>
        <p:spPr>
          <a:xfrm>
            <a:off x="5689600" y="720725"/>
            <a:ext cx="603928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Skapa evenemang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12" name="Platshållare för innehåll 2">
            <a:extLst>
              <a:ext uri="{FF2B5EF4-FFF2-40B4-BE49-F238E27FC236}">
                <a16:creationId xmlns:a16="http://schemas.microsoft.com/office/drawing/2014/main" id="{FA2F3F8E-9488-45C3-6D7E-9D4070A47FA1}"/>
              </a:ext>
            </a:extLst>
          </p:cNvPr>
          <p:cNvSpPr txBox="1">
            <a:spLocks/>
          </p:cNvSpPr>
          <p:nvPr/>
        </p:nvSpPr>
        <p:spPr>
          <a:xfrm>
            <a:off x="4474338" y="2046288"/>
            <a:ext cx="2962159" cy="34702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800" dirty="0">
                <a:latin typeface="Arial" panose="020B0604020202020204" pitchFamily="34" charset="0"/>
                <a:cs typeface="Arial" panose="020B0604020202020204" pitchFamily="34" charset="0"/>
              </a:rPr>
              <a:t>Gå till menyn</a:t>
            </a:r>
          </a:p>
          <a:p>
            <a:pPr marL="0" indent="0">
              <a:buFont typeface="Arial" panose="020B0604020202020204" pitchFamily="34" charset="0"/>
              <a:buNone/>
            </a:pPr>
            <a:endParaRPr lang="sv-SE" sz="18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1800" dirty="0">
                <a:latin typeface="Arial" panose="020B0604020202020204" pitchFamily="34" charset="0"/>
                <a:cs typeface="Arial" panose="020B0604020202020204" pitchFamily="34" charset="0"/>
              </a:rPr>
              <a:t>Klicka på Evenemang</a:t>
            </a:r>
          </a:p>
          <a:p>
            <a:pPr marL="0" indent="0">
              <a:buFont typeface="Arial" panose="020B0604020202020204" pitchFamily="34" charset="0"/>
              <a:buNone/>
            </a:pPr>
            <a:br>
              <a:rPr lang="sv-SE" sz="1800" dirty="0">
                <a:latin typeface="Arial" panose="020B0604020202020204" pitchFamily="34" charset="0"/>
                <a:cs typeface="Arial" panose="020B0604020202020204" pitchFamily="34" charset="0"/>
              </a:rPr>
            </a:br>
            <a:r>
              <a:rPr lang="sv-SE" sz="1800" dirty="0">
                <a:latin typeface="Arial" panose="020B0604020202020204" pitchFamily="34" charset="0"/>
                <a:cs typeface="Arial" panose="020B0604020202020204" pitchFamily="34" charset="0"/>
              </a:rPr>
              <a:t>Väljer du denna behöver du klicka dig vidare till att skapa evenemang</a:t>
            </a:r>
          </a:p>
          <a:p>
            <a:pPr marL="0" indent="0">
              <a:buFont typeface="Arial" panose="020B0604020202020204" pitchFamily="34" charset="0"/>
              <a:buNone/>
            </a:pPr>
            <a:endParaRPr lang="sv-SE" sz="18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1800" dirty="0">
                <a:latin typeface="Arial" panose="020B0604020202020204" pitchFamily="34" charset="0"/>
                <a:cs typeface="Arial" panose="020B0604020202020204" pitchFamily="34" charset="0"/>
              </a:rPr>
              <a:t>Väljer du denna så kommer du direkt till att skapa evenemang</a:t>
            </a:r>
          </a:p>
        </p:txBody>
      </p:sp>
      <p:sp>
        <p:nvSpPr>
          <p:cNvPr id="14" name="Rektangel 13">
            <a:extLst>
              <a:ext uri="{FF2B5EF4-FFF2-40B4-BE49-F238E27FC236}">
                <a16:creationId xmlns:a16="http://schemas.microsoft.com/office/drawing/2014/main" id="{FCF97295-8E36-D0C2-1860-09E8E35A6D7E}"/>
              </a:ext>
            </a:extLst>
          </p:cNvPr>
          <p:cNvSpPr/>
          <p:nvPr/>
        </p:nvSpPr>
        <p:spPr>
          <a:xfrm>
            <a:off x="0" y="5923722"/>
            <a:ext cx="12191999"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FC6E8F17-078E-49EB-D90B-F524A2F0261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15552" y="6135405"/>
            <a:ext cx="2829664" cy="510912"/>
          </a:xfrm>
          <a:prstGeom prst="rect">
            <a:avLst/>
          </a:prstGeom>
        </p:spPr>
      </p:pic>
      <p:pic>
        <p:nvPicPr>
          <p:cNvPr id="6" name="Bildobjekt 5" descr="En bild som visar person, inomhus, sitter, flicka&#10;&#10;Automatiskt genererad beskrivning">
            <a:extLst>
              <a:ext uri="{FF2B5EF4-FFF2-40B4-BE49-F238E27FC236}">
                <a16:creationId xmlns:a16="http://schemas.microsoft.com/office/drawing/2014/main" id="{95C6C064-6D57-DA78-495D-467365A0EA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839"/>
            <a:ext cx="4273420" cy="5930561"/>
          </a:xfrm>
          <a:prstGeom prst="rect">
            <a:avLst/>
          </a:prstGeom>
        </p:spPr>
      </p:pic>
      <p:pic>
        <p:nvPicPr>
          <p:cNvPr id="3" name="Bildobjekt 2">
            <a:extLst>
              <a:ext uri="{FF2B5EF4-FFF2-40B4-BE49-F238E27FC236}">
                <a16:creationId xmlns:a16="http://schemas.microsoft.com/office/drawing/2014/main" id="{92E7D494-B9A6-6780-DFB6-3281F355A129}"/>
              </a:ext>
            </a:extLst>
          </p:cNvPr>
          <p:cNvPicPr>
            <a:picLocks noChangeAspect="1"/>
          </p:cNvPicPr>
          <p:nvPr/>
        </p:nvPicPr>
        <p:blipFill>
          <a:blip r:embed="rId4"/>
          <a:stretch>
            <a:fillRect/>
          </a:stretch>
        </p:blipFill>
        <p:spPr>
          <a:xfrm>
            <a:off x="7505725" y="1399592"/>
            <a:ext cx="4551117" cy="4418288"/>
          </a:xfrm>
          <a:prstGeom prst="rect">
            <a:avLst/>
          </a:prstGeom>
        </p:spPr>
      </p:pic>
      <p:sp>
        <p:nvSpPr>
          <p:cNvPr id="4" name="Rektangel 3">
            <a:extLst>
              <a:ext uri="{FF2B5EF4-FFF2-40B4-BE49-F238E27FC236}">
                <a16:creationId xmlns:a16="http://schemas.microsoft.com/office/drawing/2014/main" id="{3E60E4C7-BEDC-825B-A4B2-AE24A542E816}"/>
              </a:ext>
            </a:extLst>
          </p:cNvPr>
          <p:cNvSpPr/>
          <p:nvPr/>
        </p:nvSpPr>
        <p:spPr>
          <a:xfrm>
            <a:off x="7716416" y="2892490"/>
            <a:ext cx="2416629" cy="61582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4">
            <a:extLst>
              <a:ext uri="{FF2B5EF4-FFF2-40B4-BE49-F238E27FC236}">
                <a16:creationId xmlns:a16="http://schemas.microsoft.com/office/drawing/2014/main" id="{19F545D8-1FD7-6A43-B691-A9880F387BA4}"/>
              </a:ext>
            </a:extLst>
          </p:cNvPr>
          <p:cNvSpPr/>
          <p:nvPr/>
        </p:nvSpPr>
        <p:spPr>
          <a:xfrm>
            <a:off x="10384971" y="4711958"/>
            <a:ext cx="1492145" cy="43853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8" name="Rak koppling 7">
            <a:extLst>
              <a:ext uri="{FF2B5EF4-FFF2-40B4-BE49-F238E27FC236}">
                <a16:creationId xmlns:a16="http://schemas.microsoft.com/office/drawing/2014/main" id="{E27BE8A7-4D9C-A2B0-268A-D2379C7D176D}"/>
              </a:ext>
            </a:extLst>
          </p:cNvPr>
          <p:cNvCxnSpPr>
            <a:stCxn id="4" idx="1"/>
          </p:cNvCxnSpPr>
          <p:nvPr/>
        </p:nvCxnSpPr>
        <p:spPr>
          <a:xfrm flipH="1">
            <a:off x="7203233" y="3200400"/>
            <a:ext cx="513183" cy="55983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Rak koppling 8">
            <a:extLst>
              <a:ext uri="{FF2B5EF4-FFF2-40B4-BE49-F238E27FC236}">
                <a16:creationId xmlns:a16="http://schemas.microsoft.com/office/drawing/2014/main" id="{9A6E0D47-E0E9-D5B5-1562-9AD7512D4046}"/>
              </a:ext>
            </a:extLst>
          </p:cNvPr>
          <p:cNvCxnSpPr>
            <a:cxnSpLocks/>
          </p:cNvCxnSpPr>
          <p:nvPr/>
        </p:nvCxnSpPr>
        <p:spPr>
          <a:xfrm flipH="1">
            <a:off x="7152666" y="4880387"/>
            <a:ext cx="3236970" cy="16747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0359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A214D7CE-4B28-75E8-35C4-157C31B6CD76}"/>
              </a:ext>
            </a:extLst>
          </p:cNvPr>
          <p:cNvSpPr>
            <a:spLocks noGrp="1"/>
          </p:cNvSpPr>
          <p:nvPr>
            <p:ph type="title"/>
          </p:nvPr>
        </p:nvSpPr>
        <p:spPr>
          <a:xfrm>
            <a:off x="347858" y="165631"/>
            <a:ext cx="603928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Skapa evenemang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12" name="Platshållare för innehåll 2">
            <a:extLst>
              <a:ext uri="{FF2B5EF4-FFF2-40B4-BE49-F238E27FC236}">
                <a16:creationId xmlns:a16="http://schemas.microsoft.com/office/drawing/2014/main" id="{FA2F3F8E-9488-45C3-6D7E-9D4070A47FA1}"/>
              </a:ext>
            </a:extLst>
          </p:cNvPr>
          <p:cNvSpPr txBox="1">
            <a:spLocks/>
          </p:cNvSpPr>
          <p:nvPr/>
        </p:nvSpPr>
        <p:spPr>
          <a:xfrm>
            <a:off x="5755111" y="165030"/>
            <a:ext cx="6120881" cy="53829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800" dirty="0">
                <a:latin typeface="Arial" panose="020B0604020202020204" pitchFamily="34" charset="0"/>
                <a:cs typeface="Arial" panose="020B0604020202020204" pitchFamily="34" charset="0"/>
              </a:rPr>
              <a:t>Kommer du hit och ska skapa ett nytt evenemang. Klicka på den blå knappen ”Skapa nytt evenemang”</a:t>
            </a:r>
          </a:p>
        </p:txBody>
      </p:sp>
      <p:sp>
        <p:nvSpPr>
          <p:cNvPr id="14" name="Rektangel 13">
            <a:extLst>
              <a:ext uri="{FF2B5EF4-FFF2-40B4-BE49-F238E27FC236}">
                <a16:creationId xmlns:a16="http://schemas.microsoft.com/office/drawing/2014/main" id="{FCF97295-8E36-D0C2-1860-09E8E35A6D7E}"/>
              </a:ext>
            </a:extLst>
          </p:cNvPr>
          <p:cNvSpPr/>
          <p:nvPr/>
        </p:nvSpPr>
        <p:spPr>
          <a:xfrm>
            <a:off x="0" y="5923722"/>
            <a:ext cx="12191999"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FC6E8F17-078E-49EB-D90B-F524A2F0261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15552" y="6135405"/>
            <a:ext cx="2829664" cy="510912"/>
          </a:xfrm>
          <a:prstGeom prst="rect">
            <a:avLst/>
          </a:prstGeom>
        </p:spPr>
      </p:pic>
      <p:pic>
        <p:nvPicPr>
          <p:cNvPr id="7" name="Bildobjekt 6">
            <a:extLst>
              <a:ext uri="{FF2B5EF4-FFF2-40B4-BE49-F238E27FC236}">
                <a16:creationId xmlns:a16="http://schemas.microsoft.com/office/drawing/2014/main" id="{FB10D8E3-6801-5634-D223-D72478CE8A29}"/>
              </a:ext>
            </a:extLst>
          </p:cNvPr>
          <p:cNvPicPr>
            <a:picLocks noChangeAspect="1"/>
          </p:cNvPicPr>
          <p:nvPr/>
        </p:nvPicPr>
        <p:blipFill>
          <a:blip r:embed="rId3"/>
          <a:stretch>
            <a:fillRect/>
          </a:stretch>
        </p:blipFill>
        <p:spPr>
          <a:xfrm>
            <a:off x="347858" y="1040096"/>
            <a:ext cx="11381024" cy="4883626"/>
          </a:xfrm>
          <a:prstGeom prst="rect">
            <a:avLst/>
          </a:prstGeom>
        </p:spPr>
      </p:pic>
    </p:spTree>
    <p:extLst>
      <p:ext uri="{BB962C8B-B14F-4D97-AF65-F5344CB8AC3E}">
        <p14:creationId xmlns:p14="http://schemas.microsoft.com/office/powerpoint/2010/main" val="2553467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353"/>
        <p:cNvGrpSpPr/>
        <p:nvPr/>
      </p:nvGrpSpPr>
      <p:grpSpPr>
        <a:xfrm>
          <a:off x="0" y="0"/>
          <a:ext cx="0" cy="0"/>
          <a:chOff x="0" y="0"/>
          <a:chExt cx="0" cy="0"/>
        </a:xfrm>
      </p:grpSpPr>
      <p:pic>
        <p:nvPicPr>
          <p:cNvPr id="10" name="Bildobjekt 9">
            <a:extLst>
              <a:ext uri="{FF2B5EF4-FFF2-40B4-BE49-F238E27FC236}">
                <a16:creationId xmlns:a16="http://schemas.microsoft.com/office/drawing/2014/main" id="{9EE264D7-4435-6810-CE81-83699E70B1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4066" y="-666"/>
            <a:ext cx="5538725" cy="5373882"/>
          </a:xfrm>
          <a:prstGeom prst="rect">
            <a:avLst/>
          </a:prstGeom>
        </p:spPr>
      </p:pic>
      <p:sp>
        <p:nvSpPr>
          <p:cNvPr id="2" name="textruta 1">
            <a:extLst>
              <a:ext uri="{FF2B5EF4-FFF2-40B4-BE49-F238E27FC236}">
                <a16:creationId xmlns:a16="http://schemas.microsoft.com/office/drawing/2014/main" id="{318ED4DE-7174-4C8C-A509-F459EE2B0F8B}"/>
              </a:ext>
            </a:extLst>
          </p:cNvPr>
          <p:cNvSpPr txBox="1"/>
          <p:nvPr/>
        </p:nvSpPr>
        <p:spPr>
          <a:xfrm>
            <a:off x="1257845" y="1671100"/>
            <a:ext cx="7298326" cy="2123658"/>
          </a:xfrm>
          <a:prstGeom prst="rect">
            <a:avLst/>
          </a:prstGeom>
          <a:noFill/>
        </p:spPr>
        <p:txBody>
          <a:bodyPr wrap="square" rtlCol="0">
            <a:spAutoFit/>
          </a:bodyPr>
          <a:lstStyle/>
          <a:p>
            <a:pPr>
              <a:buClr>
                <a:srgbClr val="221510"/>
              </a:buClr>
              <a:buSzPts val="2800"/>
            </a:pPr>
            <a:r>
              <a:rPr lang="sv-SE" sz="4400" b="1" dirty="0">
                <a:solidFill>
                  <a:schemeClr val="accent1"/>
                </a:solidFill>
                <a:latin typeface="Arial" panose="020B0604020202020204" pitchFamily="34" charset="0"/>
                <a:cs typeface="Arial" panose="020B0604020202020204" pitchFamily="34" charset="0"/>
              </a:rPr>
              <a:t>66% av 40- och 50-talister använder Facebook minst varje vecka</a:t>
            </a:r>
          </a:p>
        </p:txBody>
      </p:sp>
      <p:sp>
        <p:nvSpPr>
          <p:cNvPr id="8" name="Rektangel 7">
            <a:extLst>
              <a:ext uri="{FF2B5EF4-FFF2-40B4-BE49-F238E27FC236}">
                <a16:creationId xmlns:a16="http://schemas.microsoft.com/office/drawing/2014/main" id="{61911086-AF9A-2C6A-ABC0-5F3025ABA490}"/>
              </a:ext>
            </a:extLst>
          </p:cNvPr>
          <p:cNvSpPr/>
          <p:nvPr/>
        </p:nvSpPr>
        <p:spPr>
          <a:xfrm>
            <a:off x="89210" y="23685"/>
            <a:ext cx="11998957" cy="6692203"/>
          </a:xfrm>
          <a:prstGeom prst="rect">
            <a:avLst/>
          </a:prstGeom>
          <a:noFill/>
          <a:ln w="190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innehåll 2">
            <a:extLst>
              <a:ext uri="{FF2B5EF4-FFF2-40B4-BE49-F238E27FC236}">
                <a16:creationId xmlns:a16="http://schemas.microsoft.com/office/drawing/2014/main" id="{84E364B1-EEB5-27EE-7B85-21577029A2A6}"/>
              </a:ext>
            </a:extLst>
          </p:cNvPr>
          <p:cNvSpPr txBox="1">
            <a:spLocks/>
          </p:cNvSpPr>
          <p:nvPr/>
        </p:nvSpPr>
        <p:spPr>
          <a:xfrm>
            <a:off x="1257845" y="3967120"/>
            <a:ext cx="6382285" cy="17842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dirty="0"/>
              <a:t>72% respektive 74% av 60- och 70-talister använder Facebook minst varje vecka</a:t>
            </a:r>
          </a:p>
        </p:txBody>
      </p:sp>
      <p:sp>
        <p:nvSpPr>
          <p:cNvPr id="5" name="Rektangel 4">
            <a:extLst>
              <a:ext uri="{FF2B5EF4-FFF2-40B4-BE49-F238E27FC236}">
                <a16:creationId xmlns:a16="http://schemas.microsoft.com/office/drawing/2014/main" id="{82ABC677-0E6B-ADEE-42BF-893E1E4B642D}"/>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715CFCF3-C003-87B6-12E0-9E54F39210A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06070" y="6071798"/>
            <a:ext cx="2829664" cy="510912"/>
          </a:xfrm>
          <a:prstGeom prst="rect">
            <a:avLst/>
          </a:prstGeom>
        </p:spPr>
      </p:pic>
    </p:spTree>
    <p:extLst>
      <p:ext uri="{BB962C8B-B14F-4D97-AF65-F5344CB8AC3E}">
        <p14:creationId xmlns:p14="http://schemas.microsoft.com/office/powerpoint/2010/main" val="9223662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A214D7CE-4B28-75E8-35C4-157C31B6CD76}"/>
              </a:ext>
            </a:extLst>
          </p:cNvPr>
          <p:cNvSpPr>
            <a:spLocks noGrp="1"/>
          </p:cNvSpPr>
          <p:nvPr>
            <p:ph type="title"/>
          </p:nvPr>
        </p:nvSpPr>
        <p:spPr>
          <a:xfrm>
            <a:off x="347858" y="165631"/>
            <a:ext cx="603928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Skapa evenemang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FCF97295-8E36-D0C2-1860-09E8E35A6D7E}"/>
              </a:ext>
            </a:extLst>
          </p:cNvPr>
          <p:cNvSpPr/>
          <p:nvPr/>
        </p:nvSpPr>
        <p:spPr>
          <a:xfrm>
            <a:off x="0" y="5923722"/>
            <a:ext cx="12191999"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FC6E8F17-078E-49EB-D90B-F524A2F0261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15552" y="6135405"/>
            <a:ext cx="2829664" cy="510912"/>
          </a:xfrm>
          <a:prstGeom prst="rect">
            <a:avLst/>
          </a:prstGeom>
        </p:spPr>
      </p:pic>
      <p:pic>
        <p:nvPicPr>
          <p:cNvPr id="3" name="Bildobjekt 2">
            <a:extLst>
              <a:ext uri="{FF2B5EF4-FFF2-40B4-BE49-F238E27FC236}">
                <a16:creationId xmlns:a16="http://schemas.microsoft.com/office/drawing/2014/main" id="{FFC06442-8EC9-D42A-B6EE-7F554C11E812}"/>
              </a:ext>
            </a:extLst>
          </p:cNvPr>
          <p:cNvPicPr>
            <a:picLocks noChangeAspect="1"/>
          </p:cNvPicPr>
          <p:nvPr/>
        </p:nvPicPr>
        <p:blipFill>
          <a:blip r:embed="rId3"/>
          <a:stretch>
            <a:fillRect/>
          </a:stretch>
        </p:blipFill>
        <p:spPr>
          <a:xfrm>
            <a:off x="458266" y="1491194"/>
            <a:ext cx="5928874" cy="3589331"/>
          </a:xfrm>
          <a:prstGeom prst="rect">
            <a:avLst/>
          </a:prstGeom>
        </p:spPr>
      </p:pic>
      <p:sp>
        <p:nvSpPr>
          <p:cNvPr id="4" name="Platshållare för innehåll 2">
            <a:extLst>
              <a:ext uri="{FF2B5EF4-FFF2-40B4-BE49-F238E27FC236}">
                <a16:creationId xmlns:a16="http://schemas.microsoft.com/office/drawing/2014/main" id="{763556D3-2D66-A108-DA0C-95A84D1B1FA4}"/>
              </a:ext>
            </a:extLst>
          </p:cNvPr>
          <p:cNvSpPr txBox="1">
            <a:spLocks/>
          </p:cNvSpPr>
          <p:nvPr/>
        </p:nvSpPr>
        <p:spPr>
          <a:xfrm>
            <a:off x="6781478" y="2738555"/>
            <a:ext cx="4863738" cy="19378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800" dirty="0">
                <a:latin typeface="Arial" panose="020B0604020202020204" pitchFamily="34" charset="0"/>
                <a:cs typeface="Arial" panose="020B0604020202020204" pitchFamily="34" charset="0"/>
              </a:rPr>
              <a:t>Klicka på ”Personligen” </a:t>
            </a:r>
          </a:p>
        </p:txBody>
      </p:sp>
    </p:spTree>
    <p:extLst>
      <p:ext uri="{BB962C8B-B14F-4D97-AF65-F5344CB8AC3E}">
        <p14:creationId xmlns:p14="http://schemas.microsoft.com/office/powerpoint/2010/main" val="4238091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A214D7CE-4B28-75E8-35C4-157C31B6CD76}"/>
              </a:ext>
            </a:extLst>
          </p:cNvPr>
          <p:cNvSpPr>
            <a:spLocks noGrp="1"/>
          </p:cNvSpPr>
          <p:nvPr>
            <p:ph type="title"/>
          </p:nvPr>
        </p:nvSpPr>
        <p:spPr>
          <a:xfrm>
            <a:off x="347858" y="165631"/>
            <a:ext cx="603928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Skapa evenemang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FCF97295-8E36-D0C2-1860-09E8E35A6D7E}"/>
              </a:ext>
            </a:extLst>
          </p:cNvPr>
          <p:cNvSpPr/>
          <p:nvPr/>
        </p:nvSpPr>
        <p:spPr>
          <a:xfrm>
            <a:off x="0" y="5923722"/>
            <a:ext cx="12191999"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FC6E8F17-078E-49EB-D90B-F524A2F0261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15552" y="6135405"/>
            <a:ext cx="2829664" cy="510912"/>
          </a:xfrm>
          <a:prstGeom prst="rect">
            <a:avLst/>
          </a:prstGeom>
        </p:spPr>
      </p:pic>
      <p:sp>
        <p:nvSpPr>
          <p:cNvPr id="4" name="Platshållare för innehåll 2">
            <a:extLst>
              <a:ext uri="{FF2B5EF4-FFF2-40B4-BE49-F238E27FC236}">
                <a16:creationId xmlns:a16="http://schemas.microsoft.com/office/drawing/2014/main" id="{763556D3-2D66-A108-DA0C-95A84D1B1FA4}"/>
              </a:ext>
            </a:extLst>
          </p:cNvPr>
          <p:cNvSpPr txBox="1">
            <a:spLocks/>
          </p:cNvSpPr>
          <p:nvPr/>
        </p:nvSpPr>
        <p:spPr>
          <a:xfrm>
            <a:off x="295468" y="2428561"/>
            <a:ext cx="1903445" cy="3495161"/>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400" dirty="0">
                <a:latin typeface="Arial" panose="020B0604020202020204" pitchFamily="34" charset="0"/>
                <a:cs typeface="Arial" panose="020B0604020202020204" pitchFamily="34" charset="0"/>
              </a:rPr>
              <a:t>Fyll i vad evenemanget heter</a:t>
            </a:r>
          </a:p>
          <a:p>
            <a:pPr marL="0" indent="0">
              <a:buFont typeface="Arial" panose="020B0604020202020204" pitchFamily="34" charset="0"/>
              <a:buNone/>
            </a:pPr>
            <a:r>
              <a:rPr lang="sv-SE" sz="1400" dirty="0">
                <a:latin typeface="Arial" panose="020B0604020202020204" pitchFamily="34" charset="0"/>
                <a:cs typeface="Arial" panose="020B0604020202020204" pitchFamily="34" charset="0"/>
              </a:rPr>
              <a:t>Vilket datum och vilken tid det sker</a:t>
            </a:r>
          </a:p>
          <a:p>
            <a:pPr marL="0" indent="0">
              <a:buFont typeface="Arial" panose="020B0604020202020204" pitchFamily="34" charset="0"/>
              <a:buNone/>
            </a:pPr>
            <a:r>
              <a:rPr lang="sv-SE" sz="1400" dirty="0">
                <a:latin typeface="Arial" panose="020B0604020202020204" pitchFamily="34" charset="0"/>
                <a:cs typeface="Arial" panose="020B0604020202020204" pitchFamily="34" charset="0"/>
              </a:rPr>
              <a:t>Om ni vill lägga till slutdatum eller slut tid så klicka på den blå länken</a:t>
            </a:r>
          </a:p>
          <a:p>
            <a:pPr marL="0" indent="0">
              <a:buFont typeface="Arial" panose="020B0604020202020204" pitchFamily="34" charset="0"/>
              <a:buNone/>
            </a:pPr>
            <a:r>
              <a:rPr lang="sv-SE" sz="1400" dirty="0">
                <a:latin typeface="Arial" panose="020B0604020202020204" pitchFamily="34" charset="0"/>
                <a:cs typeface="Arial" panose="020B0604020202020204" pitchFamily="34" charset="0"/>
              </a:rPr>
              <a:t>Välj vilka som får se evenemanget (Offentligt visas för alla)</a:t>
            </a: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1400" dirty="0">
                <a:latin typeface="Arial" panose="020B0604020202020204" pitchFamily="34" charset="0"/>
                <a:cs typeface="Arial" panose="020B0604020202020204" pitchFamily="34" charset="0"/>
              </a:rPr>
              <a:t>Lägg till en beskrivning av evenemanget </a:t>
            </a: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1400" dirty="0">
                <a:latin typeface="Arial" panose="020B0604020202020204" pitchFamily="34" charset="0"/>
                <a:cs typeface="Arial" panose="020B0604020202020204" pitchFamily="34" charset="0"/>
              </a:rPr>
              <a:t>Lägg till vilken kategori evenemanget tillhör</a:t>
            </a:r>
          </a:p>
          <a:p>
            <a:pPr marL="0" indent="0">
              <a:buFont typeface="Arial" panose="020B0604020202020204" pitchFamily="34" charset="0"/>
              <a:buNone/>
            </a:pPr>
            <a:r>
              <a:rPr lang="sv-SE" sz="1400" dirty="0">
                <a:latin typeface="Arial" panose="020B0604020202020204" pitchFamily="34" charset="0"/>
                <a:cs typeface="Arial" panose="020B0604020202020204" pitchFamily="34" charset="0"/>
              </a:rPr>
              <a:t>.</a:t>
            </a:r>
          </a:p>
        </p:txBody>
      </p:sp>
      <p:pic>
        <p:nvPicPr>
          <p:cNvPr id="5" name="Bildobjekt 4">
            <a:extLst>
              <a:ext uri="{FF2B5EF4-FFF2-40B4-BE49-F238E27FC236}">
                <a16:creationId xmlns:a16="http://schemas.microsoft.com/office/drawing/2014/main" id="{41300D58-DFB2-1F0B-D0E0-50A1F220806F}"/>
              </a:ext>
            </a:extLst>
          </p:cNvPr>
          <p:cNvPicPr>
            <a:picLocks noChangeAspect="1"/>
          </p:cNvPicPr>
          <p:nvPr/>
        </p:nvPicPr>
        <p:blipFill>
          <a:blip r:embed="rId3"/>
          <a:stretch>
            <a:fillRect/>
          </a:stretch>
        </p:blipFill>
        <p:spPr>
          <a:xfrm>
            <a:off x="2198913" y="1281223"/>
            <a:ext cx="9993086" cy="4642499"/>
          </a:xfrm>
          <a:prstGeom prst="rect">
            <a:avLst/>
          </a:prstGeom>
        </p:spPr>
      </p:pic>
    </p:spTree>
    <p:extLst>
      <p:ext uri="{BB962C8B-B14F-4D97-AF65-F5344CB8AC3E}">
        <p14:creationId xmlns:p14="http://schemas.microsoft.com/office/powerpoint/2010/main" val="29336221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A214D7CE-4B28-75E8-35C4-157C31B6CD76}"/>
              </a:ext>
            </a:extLst>
          </p:cNvPr>
          <p:cNvSpPr>
            <a:spLocks noGrp="1"/>
          </p:cNvSpPr>
          <p:nvPr>
            <p:ph type="title"/>
          </p:nvPr>
        </p:nvSpPr>
        <p:spPr>
          <a:xfrm>
            <a:off x="347858" y="165631"/>
            <a:ext cx="603928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Skapa evenemang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FCF97295-8E36-D0C2-1860-09E8E35A6D7E}"/>
              </a:ext>
            </a:extLst>
          </p:cNvPr>
          <p:cNvSpPr/>
          <p:nvPr/>
        </p:nvSpPr>
        <p:spPr>
          <a:xfrm>
            <a:off x="0" y="5923722"/>
            <a:ext cx="12191999"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FC6E8F17-078E-49EB-D90B-F524A2F0261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15552" y="6135405"/>
            <a:ext cx="2829664" cy="510912"/>
          </a:xfrm>
          <a:prstGeom prst="rect">
            <a:avLst/>
          </a:prstGeom>
        </p:spPr>
      </p:pic>
      <p:sp>
        <p:nvSpPr>
          <p:cNvPr id="4" name="Platshållare för innehåll 2">
            <a:extLst>
              <a:ext uri="{FF2B5EF4-FFF2-40B4-BE49-F238E27FC236}">
                <a16:creationId xmlns:a16="http://schemas.microsoft.com/office/drawing/2014/main" id="{763556D3-2D66-A108-DA0C-95A84D1B1FA4}"/>
              </a:ext>
            </a:extLst>
          </p:cNvPr>
          <p:cNvSpPr txBox="1">
            <a:spLocks/>
          </p:cNvSpPr>
          <p:nvPr/>
        </p:nvSpPr>
        <p:spPr>
          <a:xfrm>
            <a:off x="347858" y="1761277"/>
            <a:ext cx="1903445" cy="381842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400" dirty="0">
                <a:latin typeface="Arial" panose="020B0604020202020204" pitchFamily="34" charset="0"/>
                <a:cs typeface="Arial" panose="020B0604020202020204" pitchFamily="34" charset="0"/>
              </a:rPr>
              <a:t>Lägg till vilken plats personer kan delta i evenemanget</a:t>
            </a: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1400" dirty="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1400" dirty="0">
                <a:latin typeface="Arial" panose="020B0604020202020204" pitchFamily="34" charset="0"/>
                <a:cs typeface="Arial" panose="020B0604020202020204" pitchFamily="34" charset="0"/>
              </a:rPr>
              <a:t>Klicka på ”Nästa”</a:t>
            </a:r>
          </a:p>
        </p:txBody>
      </p:sp>
      <p:pic>
        <p:nvPicPr>
          <p:cNvPr id="3" name="Bildobjekt 2">
            <a:extLst>
              <a:ext uri="{FF2B5EF4-FFF2-40B4-BE49-F238E27FC236}">
                <a16:creationId xmlns:a16="http://schemas.microsoft.com/office/drawing/2014/main" id="{0B2555E2-3217-30AB-52F9-4C202EA03E10}"/>
              </a:ext>
            </a:extLst>
          </p:cNvPr>
          <p:cNvPicPr>
            <a:picLocks noChangeAspect="1"/>
          </p:cNvPicPr>
          <p:nvPr/>
        </p:nvPicPr>
        <p:blipFill>
          <a:blip r:embed="rId3"/>
          <a:stretch>
            <a:fillRect/>
          </a:stretch>
        </p:blipFill>
        <p:spPr>
          <a:xfrm>
            <a:off x="2688550" y="1110343"/>
            <a:ext cx="9354159" cy="4353072"/>
          </a:xfrm>
          <a:prstGeom prst="rect">
            <a:avLst/>
          </a:prstGeom>
        </p:spPr>
      </p:pic>
    </p:spTree>
    <p:extLst>
      <p:ext uri="{BB962C8B-B14F-4D97-AF65-F5344CB8AC3E}">
        <p14:creationId xmlns:p14="http://schemas.microsoft.com/office/powerpoint/2010/main" val="38426693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A214D7CE-4B28-75E8-35C4-157C31B6CD76}"/>
              </a:ext>
            </a:extLst>
          </p:cNvPr>
          <p:cNvSpPr>
            <a:spLocks noGrp="1"/>
          </p:cNvSpPr>
          <p:nvPr>
            <p:ph type="title"/>
          </p:nvPr>
        </p:nvSpPr>
        <p:spPr>
          <a:xfrm>
            <a:off x="347858" y="165631"/>
            <a:ext cx="603928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Skapa evenemang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FCF97295-8E36-D0C2-1860-09E8E35A6D7E}"/>
              </a:ext>
            </a:extLst>
          </p:cNvPr>
          <p:cNvSpPr/>
          <p:nvPr/>
        </p:nvSpPr>
        <p:spPr>
          <a:xfrm>
            <a:off x="0" y="5923722"/>
            <a:ext cx="12191999"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FC6E8F17-078E-49EB-D90B-F524A2F0261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15552" y="6135405"/>
            <a:ext cx="2829664" cy="510912"/>
          </a:xfrm>
          <a:prstGeom prst="rect">
            <a:avLst/>
          </a:prstGeom>
        </p:spPr>
      </p:pic>
      <p:sp>
        <p:nvSpPr>
          <p:cNvPr id="4" name="Platshållare för innehåll 2">
            <a:extLst>
              <a:ext uri="{FF2B5EF4-FFF2-40B4-BE49-F238E27FC236}">
                <a16:creationId xmlns:a16="http://schemas.microsoft.com/office/drawing/2014/main" id="{763556D3-2D66-A108-DA0C-95A84D1B1FA4}"/>
              </a:ext>
            </a:extLst>
          </p:cNvPr>
          <p:cNvSpPr txBox="1">
            <a:spLocks/>
          </p:cNvSpPr>
          <p:nvPr/>
        </p:nvSpPr>
        <p:spPr>
          <a:xfrm>
            <a:off x="83976" y="1761277"/>
            <a:ext cx="2164702" cy="2922689"/>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sv-SE" sz="1400" dirty="0">
                <a:latin typeface="Arial" panose="020B0604020202020204" pitchFamily="34" charset="0"/>
                <a:cs typeface="Arial" panose="020B0604020202020204" pitchFamily="34" charset="0"/>
              </a:rPr>
              <a:t>Välj vilken bild som ska synas på evenemanget,. Vid behov - klicka på den mörka ytan mitt på bilden och dra runt bilden till den position som passar.</a:t>
            </a:r>
          </a:p>
          <a:p>
            <a:pPr marL="0" indent="0">
              <a:lnSpc>
                <a:spcPct val="120000"/>
              </a:lnSpc>
              <a:buFont typeface="Arial" panose="020B0604020202020204" pitchFamily="34" charset="0"/>
              <a:buNone/>
            </a:pPr>
            <a:r>
              <a:rPr lang="sv-SE" sz="1400" dirty="0">
                <a:latin typeface="Arial" panose="020B0604020202020204" pitchFamily="34" charset="0"/>
                <a:cs typeface="Arial" panose="020B0604020202020204" pitchFamily="34" charset="0"/>
              </a:rPr>
              <a:t>Om evenemanget kostar pengar och personer köper biljett via tex. </a:t>
            </a:r>
            <a:r>
              <a:rPr lang="sv-SE" sz="1400" dirty="0" err="1">
                <a:latin typeface="Arial" panose="020B0604020202020204" pitchFamily="34" charset="0"/>
                <a:cs typeface="Arial" panose="020B0604020202020204" pitchFamily="34" charset="0"/>
              </a:rPr>
              <a:t>Tickster</a:t>
            </a:r>
            <a:r>
              <a:rPr lang="sv-SE" sz="1400" dirty="0">
                <a:latin typeface="Arial" panose="020B0604020202020204" pitchFamily="34" charset="0"/>
                <a:cs typeface="Arial" panose="020B0604020202020204" pitchFamily="34" charset="0"/>
              </a:rPr>
              <a:t> så lägger man till en länk till biljett-köp här</a:t>
            </a:r>
          </a:p>
          <a:p>
            <a:pPr marL="0" indent="0">
              <a:lnSpc>
                <a:spcPct val="120000"/>
              </a:lnSpc>
              <a:buFont typeface="Arial" panose="020B0604020202020204" pitchFamily="34" charset="0"/>
              <a:buNone/>
            </a:pPr>
            <a:r>
              <a:rPr lang="sv-SE" sz="1400" dirty="0">
                <a:latin typeface="Arial" panose="020B0604020202020204" pitchFamily="34" charset="0"/>
                <a:cs typeface="Arial" panose="020B0604020202020204" pitchFamily="34" charset="0"/>
              </a:rPr>
              <a:t>Klicka på ”Evenemangsinställningar”</a:t>
            </a:r>
          </a:p>
        </p:txBody>
      </p:sp>
      <p:pic>
        <p:nvPicPr>
          <p:cNvPr id="5" name="Bildobjekt 4">
            <a:extLst>
              <a:ext uri="{FF2B5EF4-FFF2-40B4-BE49-F238E27FC236}">
                <a16:creationId xmlns:a16="http://schemas.microsoft.com/office/drawing/2014/main" id="{96ECDB90-2B4C-07C0-FB50-47AB64572EF6}"/>
              </a:ext>
            </a:extLst>
          </p:cNvPr>
          <p:cNvPicPr>
            <a:picLocks noChangeAspect="1"/>
          </p:cNvPicPr>
          <p:nvPr/>
        </p:nvPicPr>
        <p:blipFill>
          <a:blip r:embed="rId3"/>
          <a:stretch>
            <a:fillRect/>
          </a:stretch>
        </p:blipFill>
        <p:spPr>
          <a:xfrm>
            <a:off x="2183362" y="1283605"/>
            <a:ext cx="10008637" cy="4643838"/>
          </a:xfrm>
          <a:prstGeom prst="rect">
            <a:avLst/>
          </a:prstGeom>
        </p:spPr>
      </p:pic>
    </p:spTree>
    <p:extLst>
      <p:ext uri="{BB962C8B-B14F-4D97-AF65-F5344CB8AC3E}">
        <p14:creationId xmlns:p14="http://schemas.microsoft.com/office/powerpoint/2010/main" val="923288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A214D7CE-4B28-75E8-35C4-157C31B6CD76}"/>
              </a:ext>
            </a:extLst>
          </p:cNvPr>
          <p:cNvSpPr>
            <a:spLocks noGrp="1"/>
          </p:cNvSpPr>
          <p:nvPr>
            <p:ph type="title"/>
          </p:nvPr>
        </p:nvSpPr>
        <p:spPr>
          <a:xfrm>
            <a:off x="347858" y="165631"/>
            <a:ext cx="603928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Skapa evenemang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FCF97295-8E36-D0C2-1860-09E8E35A6D7E}"/>
              </a:ext>
            </a:extLst>
          </p:cNvPr>
          <p:cNvSpPr/>
          <p:nvPr/>
        </p:nvSpPr>
        <p:spPr>
          <a:xfrm>
            <a:off x="0" y="5923722"/>
            <a:ext cx="12191999"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FC6E8F17-078E-49EB-D90B-F524A2F0261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15552" y="6135405"/>
            <a:ext cx="2829664" cy="510912"/>
          </a:xfrm>
          <a:prstGeom prst="rect">
            <a:avLst/>
          </a:prstGeom>
        </p:spPr>
      </p:pic>
      <p:sp>
        <p:nvSpPr>
          <p:cNvPr id="4" name="Platshållare för innehåll 2">
            <a:extLst>
              <a:ext uri="{FF2B5EF4-FFF2-40B4-BE49-F238E27FC236}">
                <a16:creationId xmlns:a16="http://schemas.microsoft.com/office/drawing/2014/main" id="{763556D3-2D66-A108-DA0C-95A84D1B1FA4}"/>
              </a:ext>
            </a:extLst>
          </p:cNvPr>
          <p:cNvSpPr txBox="1">
            <a:spLocks/>
          </p:cNvSpPr>
          <p:nvPr/>
        </p:nvSpPr>
        <p:spPr>
          <a:xfrm>
            <a:off x="83976" y="1761277"/>
            <a:ext cx="2164702" cy="398638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sv-SE" sz="1400" dirty="0">
                <a:latin typeface="Arial" panose="020B0604020202020204" pitchFamily="34" charset="0"/>
                <a:cs typeface="Arial" panose="020B0604020202020204" pitchFamily="34" charset="0"/>
              </a:rPr>
              <a:t>Om ni är flera föreningar som gör något ihop, eller om andra företag är involverade, så går dessa att lägga till som medvärdar här. För att de ska synas som medvärdar måste de godkänna att ni lagt till dem. Skriv i deras namn och välj i listan som kommer upp nedanför. När ni gör lokala evenemang ska ni göra Lions Sverige och Barndiabetesfonden till </a:t>
            </a:r>
            <a:r>
              <a:rPr lang="sv-SE" sz="1400" dirty="0" err="1">
                <a:latin typeface="Arial" panose="020B0604020202020204" pitchFamily="34" charset="0"/>
                <a:cs typeface="Arial" panose="020B0604020202020204" pitchFamily="34" charset="0"/>
              </a:rPr>
              <a:t>medvärd</a:t>
            </a:r>
            <a:r>
              <a:rPr lang="sv-SE" sz="1400" dirty="0">
                <a:latin typeface="Arial" panose="020B0604020202020204" pitchFamily="34" charset="0"/>
                <a:cs typeface="Arial" panose="020B0604020202020204" pitchFamily="34" charset="0"/>
              </a:rPr>
              <a:t>.</a:t>
            </a:r>
          </a:p>
          <a:p>
            <a:pPr marL="0" indent="0">
              <a:lnSpc>
                <a:spcPct val="120000"/>
              </a:lnSpc>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lnSpc>
                <a:spcPct val="120000"/>
              </a:lnSpc>
              <a:buFont typeface="Arial" panose="020B0604020202020204" pitchFamily="34" charset="0"/>
              <a:buNone/>
            </a:pPr>
            <a:r>
              <a:rPr lang="sv-SE" sz="1400" dirty="0">
                <a:latin typeface="Arial" panose="020B0604020202020204" pitchFamily="34" charset="0"/>
                <a:cs typeface="Arial" panose="020B0604020202020204" pitchFamily="34" charset="0"/>
              </a:rPr>
              <a:t>Välj om ni vill kunna visa vilka som kommer genom att klicka på skjutreglaget. Visar den blått är den inställd på ”JA” Visar den grått är den inställd på ”NEJ”</a:t>
            </a:r>
          </a:p>
          <a:p>
            <a:pPr marL="0" indent="0">
              <a:lnSpc>
                <a:spcPct val="120000"/>
              </a:lnSpc>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lnSpc>
                <a:spcPct val="120000"/>
              </a:lnSpc>
              <a:buFont typeface="Arial" panose="020B0604020202020204" pitchFamily="34" charset="0"/>
              <a:buNone/>
            </a:pPr>
            <a:r>
              <a:rPr lang="sv-SE" sz="1400" dirty="0">
                <a:latin typeface="Arial" panose="020B0604020202020204" pitchFamily="34" charset="0"/>
                <a:cs typeface="Arial" panose="020B0604020202020204" pitchFamily="34" charset="0"/>
              </a:rPr>
              <a:t>Klicka på spara när ni är nöjda med inställningarna</a:t>
            </a:r>
          </a:p>
        </p:txBody>
      </p:sp>
      <p:pic>
        <p:nvPicPr>
          <p:cNvPr id="3" name="Bildobjekt 2">
            <a:extLst>
              <a:ext uri="{FF2B5EF4-FFF2-40B4-BE49-F238E27FC236}">
                <a16:creationId xmlns:a16="http://schemas.microsoft.com/office/drawing/2014/main" id="{596DE77B-635E-1C97-DBF3-A58D50C317F9}"/>
              </a:ext>
            </a:extLst>
          </p:cNvPr>
          <p:cNvPicPr>
            <a:picLocks noChangeAspect="1"/>
          </p:cNvPicPr>
          <p:nvPr/>
        </p:nvPicPr>
        <p:blipFill>
          <a:blip r:embed="rId3"/>
          <a:stretch>
            <a:fillRect/>
          </a:stretch>
        </p:blipFill>
        <p:spPr>
          <a:xfrm>
            <a:off x="2191640" y="1240971"/>
            <a:ext cx="10000360" cy="4665418"/>
          </a:xfrm>
          <a:prstGeom prst="rect">
            <a:avLst/>
          </a:prstGeom>
        </p:spPr>
      </p:pic>
      <p:pic>
        <p:nvPicPr>
          <p:cNvPr id="7" name="Bildobjekt 6">
            <a:extLst>
              <a:ext uri="{FF2B5EF4-FFF2-40B4-BE49-F238E27FC236}">
                <a16:creationId xmlns:a16="http://schemas.microsoft.com/office/drawing/2014/main" id="{35A8A2CC-EBF7-1B65-E6EB-581400202132}"/>
              </a:ext>
            </a:extLst>
          </p:cNvPr>
          <p:cNvPicPr>
            <a:picLocks noChangeAspect="1"/>
          </p:cNvPicPr>
          <p:nvPr/>
        </p:nvPicPr>
        <p:blipFill>
          <a:blip r:embed="rId4"/>
          <a:stretch>
            <a:fillRect/>
          </a:stretch>
        </p:blipFill>
        <p:spPr>
          <a:xfrm>
            <a:off x="2248678" y="1585212"/>
            <a:ext cx="2017390" cy="1325563"/>
          </a:xfrm>
          <a:prstGeom prst="rect">
            <a:avLst/>
          </a:prstGeom>
        </p:spPr>
      </p:pic>
    </p:spTree>
    <p:extLst>
      <p:ext uri="{BB962C8B-B14F-4D97-AF65-F5344CB8AC3E}">
        <p14:creationId xmlns:p14="http://schemas.microsoft.com/office/powerpoint/2010/main" val="4122437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A214D7CE-4B28-75E8-35C4-157C31B6CD76}"/>
              </a:ext>
            </a:extLst>
          </p:cNvPr>
          <p:cNvSpPr>
            <a:spLocks noGrp="1"/>
          </p:cNvSpPr>
          <p:nvPr>
            <p:ph type="title"/>
          </p:nvPr>
        </p:nvSpPr>
        <p:spPr>
          <a:xfrm>
            <a:off x="347858" y="165631"/>
            <a:ext cx="603928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Skapa evenemang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FCF97295-8E36-D0C2-1860-09E8E35A6D7E}"/>
              </a:ext>
            </a:extLst>
          </p:cNvPr>
          <p:cNvSpPr/>
          <p:nvPr/>
        </p:nvSpPr>
        <p:spPr>
          <a:xfrm>
            <a:off x="0" y="5923722"/>
            <a:ext cx="12191999"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FC6E8F17-078E-49EB-D90B-F524A2F0261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15552" y="6135405"/>
            <a:ext cx="2829664" cy="510912"/>
          </a:xfrm>
          <a:prstGeom prst="rect">
            <a:avLst/>
          </a:prstGeom>
        </p:spPr>
      </p:pic>
      <p:sp>
        <p:nvSpPr>
          <p:cNvPr id="4" name="Platshållare för innehåll 2">
            <a:extLst>
              <a:ext uri="{FF2B5EF4-FFF2-40B4-BE49-F238E27FC236}">
                <a16:creationId xmlns:a16="http://schemas.microsoft.com/office/drawing/2014/main" id="{763556D3-2D66-A108-DA0C-95A84D1B1FA4}"/>
              </a:ext>
            </a:extLst>
          </p:cNvPr>
          <p:cNvSpPr txBox="1">
            <a:spLocks/>
          </p:cNvSpPr>
          <p:nvPr/>
        </p:nvSpPr>
        <p:spPr>
          <a:xfrm>
            <a:off x="83976" y="5187819"/>
            <a:ext cx="2164702" cy="55983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sv-SE" sz="1400" dirty="0">
                <a:latin typeface="Arial" panose="020B0604020202020204" pitchFamily="34" charset="0"/>
                <a:cs typeface="Arial" panose="020B0604020202020204" pitchFamily="34" charset="0"/>
              </a:rPr>
              <a:t>Klicka på </a:t>
            </a:r>
            <a:br>
              <a:rPr lang="sv-SE" sz="1400" dirty="0">
                <a:latin typeface="Arial" panose="020B0604020202020204" pitchFamily="34" charset="0"/>
                <a:cs typeface="Arial" panose="020B0604020202020204" pitchFamily="34" charset="0"/>
              </a:rPr>
            </a:br>
            <a:r>
              <a:rPr lang="sv-SE" sz="1400" dirty="0">
                <a:latin typeface="Arial" panose="020B0604020202020204" pitchFamily="34" charset="0"/>
                <a:cs typeface="Arial" panose="020B0604020202020204" pitchFamily="34" charset="0"/>
              </a:rPr>
              <a:t>”Publicera evenemang”</a:t>
            </a:r>
          </a:p>
        </p:txBody>
      </p:sp>
      <p:pic>
        <p:nvPicPr>
          <p:cNvPr id="5" name="Bildobjekt 4">
            <a:extLst>
              <a:ext uri="{FF2B5EF4-FFF2-40B4-BE49-F238E27FC236}">
                <a16:creationId xmlns:a16="http://schemas.microsoft.com/office/drawing/2014/main" id="{4632AF92-73DC-589E-DC46-99FA580B4804}"/>
              </a:ext>
            </a:extLst>
          </p:cNvPr>
          <p:cNvPicPr>
            <a:picLocks noChangeAspect="1"/>
          </p:cNvPicPr>
          <p:nvPr/>
        </p:nvPicPr>
        <p:blipFill>
          <a:blip r:embed="rId3"/>
          <a:stretch>
            <a:fillRect/>
          </a:stretch>
        </p:blipFill>
        <p:spPr>
          <a:xfrm>
            <a:off x="2077714" y="1567543"/>
            <a:ext cx="10114285" cy="4356179"/>
          </a:xfrm>
          <a:prstGeom prst="rect">
            <a:avLst/>
          </a:prstGeom>
        </p:spPr>
      </p:pic>
    </p:spTree>
    <p:extLst>
      <p:ext uri="{BB962C8B-B14F-4D97-AF65-F5344CB8AC3E}">
        <p14:creationId xmlns:p14="http://schemas.microsoft.com/office/powerpoint/2010/main" val="488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AB6573F-4DAB-2FDF-3716-CBBB8685AAC9}"/>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03673E9C-3F0E-463C-2F36-7A50329597A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sp>
        <p:nvSpPr>
          <p:cNvPr id="6" name="Rubrik 1">
            <a:extLst>
              <a:ext uri="{FF2B5EF4-FFF2-40B4-BE49-F238E27FC236}">
                <a16:creationId xmlns:a16="http://schemas.microsoft.com/office/drawing/2014/main" id="{12690187-5569-E6B4-E3EB-C45486007D38}"/>
              </a:ext>
            </a:extLst>
          </p:cNvPr>
          <p:cNvSpPr>
            <a:spLocks noGrp="1"/>
          </p:cNvSpPr>
          <p:nvPr>
            <p:ph type="title"/>
          </p:nvPr>
        </p:nvSpPr>
        <p:spPr>
          <a:xfrm>
            <a:off x="838200" y="682625"/>
            <a:ext cx="599992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Hantera evenemang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2" name="Platshållare för innehåll 2">
            <a:extLst>
              <a:ext uri="{FF2B5EF4-FFF2-40B4-BE49-F238E27FC236}">
                <a16:creationId xmlns:a16="http://schemas.microsoft.com/office/drawing/2014/main" id="{5678A86F-73CF-98EF-2DEC-BD6D45E49E2E}"/>
              </a:ext>
            </a:extLst>
          </p:cNvPr>
          <p:cNvSpPr txBox="1">
            <a:spLocks/>
          </p:cNvSpPr>
          <p:nvPr/>
        </p:nvSpPr>
        <p:spPr>
          <a:xfrm>
            <a:off x="189827" y="1673825"/>
            <a:ext cx="2811813" cy="38049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800" dirty="0">
                <a:latin typeface="Arial" panose="020B0604020202020204" pitchFamily="34" charset="0"/>
                <a:cs typeface="Arial" panose="020B0604020202020204" pitchFamily="34" charset="0"/>
              </a:rPr>
              <a:t>För att se evenemang som du skapat, gå till meny och klicka på ”Evenemang”.</a:t>
            </a:r>
          </a:p>
          <a:p>
            <a:pPr marL="0" indent="0">
              <a:buFont typeface="Arial" panose="020B0604020202020204" pitchFamily="34" charset="0"/>
              <a:buNone/>
            </a:pPr>
            <a:endParaRPr lang="sv-SE" sz="18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1800" dirty="0">
                <a:latin typeface="Arial" panose="020B0604020202020204" pitchFamily="34" charset="0"/>
                <a:cs typeface="Arial" panose="020B0604020202020204" pitchFamily="34" charset="0"/>
              </a:rPr>
              <a:t>Klicka på ”Värd” för att se de evenemang som du är värd för.</a:t>
            </a:r>
            <a:endParaRPr lang="sv-SE" sz="1800" dirty="0"/>
          </a:p>
        </p:txBody>
      </p:sp>
      <p:pic>
        <p:nvPicPr>
          <p:cNvPr id="3" name="Bildobjekt 2">
            <a:extLst>
              <a:ext uri="{FF2B5EF4-FFF2-40B4-BE49-F238E27FC236}">
                <a16:creationId xmlns:a16="http://schemas.microsoft.com/office/drawing/2014/main" id="{65B589D2-F508-11F0-0F9D-A7AD1964347C}"/>
              </a:ext>
            </a:extLst>
          </p:cNvPr>
          <p:cNvPicPr>
            <a:picLocks noChangeAspect="1"/>
          </p:cNvPicPr>
          <p:nvPr/>
        </p:nvPicPr>
        <p:blipFill>
          <a:blip r:embed="rId3"/>
          <a:stretch>
            <a:fillRect/>
          </a:stretch>
        </p:blipFill>
        <p:spPr>
          <a:xfrm>
            <a:off x="3064408" y="2199295"/>
            <a:ext cx="8580196" cy="3681784"/>
          </a:xfrm>
          <a:prstGeom prst="rect">
            <a:avLst/>
          </a:prstGeom>
        </p:spPr>
      </p:pic>
      <p:pic>
        <p:nvPicPr>
          <p:cNvPr id="4" name="Bildobjekt 3">
            <a:extLst>
              <a:ext uri="{FF2B5EF4-FFF2-40B4-BE49-F238E27FC236}">
                <a16:creationId xmlns:a16="http://schemas.microsoft.com/office/drawing/2014/main" id="{E4B90BD8-8B09-8BA1-580F-9871DB7165F1}"/>
              </a:ext>
            </a:extLst>
          </p:cNvPr>
          <p:cNvPicPr>
            <a:picLocks noChangeAspect="1"/>
          </p:cNvPicPr>
          <p:nvPr/>
        </p:nvPicPr>
        <p:blipFill rotWithShape="1">
          <a:blip r:embed="rId4"/>
          <a:srcRect b="56504"/>
          <a:stretch/>
        </p:blipFill>
        <p:spPr>
          <a:xfrm>
            <a:off x="7628204" y="0"/>
            <a:ext cx="4551117" cy="1921763"/>
          </a:xfrm>
          <a:prstGeom prst="rect">
            <a:avLst/>
          </a:prstGeom>
        </p:spPr>
      </p:pic>
      <p:sp>
        <p:nvSpPr>
          <p:cNvPr id="5" name="Rektangel 4">
            <a:extLst>
              <a:ext uri="{FF2B5EF4-FFF2-40B4-BE49-F238E27FC236}">
                <a16:creationId xmlns:a16="http://schemas.microsoft.com/office/drawing/2014/main" id="{EA416D1F-BD98-5BBC-69A6-022224579746}"/>
              </a:ext>
            </a:extLst>
          </p:cNvPr>
          <p:cNvSpPr/>
          <p:nvPr/>
        </p:nvSpPr>
        <p:spPr>
          <a:xfrm>
            <a:off x="7753739" y="1483567"/>
            <a:ext cx="2575249" cy="43819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A371DCAA-65F5-7383-A767-FC64B7D7720F}"/>
              </a:ext>
            </a:extLst>
          </p:cNvPr>
          <p:cNvSpPr/>
          <p:nvPr/>
        </p:nvSpPr>
        <p:spPr>
          <a:xfrm>
            <a:off x="3064408" y="3281715"/>
            <a:ext cx="1899478" cy="29456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Rak koppling 10">
            <a:extLst>
              <a:ext uri="{FF2B5EF4-FFF2-40B4-BE49-F238E27FC236}">
                <a16:creationId xmlns:a16="http://schemas.microsoft.com/office/drawing/2014/main" id="{B8BF16E5-CB9E-9512-312B-421295EC1D80}"/>
              </a:ext>
            </a:extLst>
          </p:cNvPr>
          <p:cNvCxnSpPr/>
          <p:nvPr/>
        </p:nvCxnSpPr>
        <p:spPr>
          <a:xfrm flipH="1">
            <a:off x="2761861" y="1921763"/>
            <a:ext cx="499187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880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AB6573F-4DAB-2FDF-3716-CBBB8685AAC9}"/>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03673E9C-3F0E-463C-2F36-7A50329597A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sp>
        <p:nvSpPr>
          <p:cNvPr id="6" name="Rubrik 1">
            <a:extLst>
              <a:ext uri="{FF2B5EF4-FFF2-40B4-BE49-F238E27FC236}">
                <a16:creationId xmlns:a16="http://schemas.microsoft.com/office/drawing/2014/main" id="{12690187-5569-E6B4-E3EB-C45486007D38}"/>
              </a:ext>
            </a:extLst>
          </p:cNvPr>
          <p:cNvSpPr>
            <a:spLocks noGrp="1"/>
          </p:cNvSpPr>
          <p:nvPr>
            <p:ph type="title"/>
          </p:nvPr>
        </p:nvSpPr>
        <p:spPr>
          <a:xfrm>
            <a:off x="838200" y="682625"/>
            <a:ext cx="599992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Hantera evenemang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2" name="Platshållare för innehåll 2">
            <a:extLst>
              <a:ext uri="{FF2B5EF4-FFF2-40B4-BE49-F238E27FC236}">
                <a16:creationId xmlns:a16="http://schemas.microsoft.com/office/drawing/2014/main" id="{5678A86F-73CF-98EF-2DEC-BD6D45E49E2E}"/>
              </a:ext>
            </a:extLst>
          </p:cNvPr>
          <p:cNvSpPr txBox="1">
            <a:spLocks/>
          </p:cNvSpPr>
          <p:nvPr/>
        </p:nvSpPr>
        <p:spPr>
          <a:xfrm>
            <a:off x="252595" y="1897571"/>
            <a:ext cx="2811813" cy="38049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800" dirty="0">
                <a:latin typeface="Arial" panose="020B0604020202020204" pitchFamily="34" charset="0"/>
                <a:cs typeface="Arial" panose="020B0604020202020204" pitchFamily="34" charset="0"/>
              </a:rPr>
              <a:t>Klicka på det evenemang du vill hantera.</a:t>
            </a:r>
          </a:p>
          <a:p>
            <a:pPr marL="0" indent="0">
              <a:buFont typeface="Arial" panose="020B0604020202020204" pitchFamily="34" charset="0"/>
              <a:buNone/>
            </a:pPr>
            <a:endParaRPr lang="sv-SE" sz="18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1800" dirty="0">
                <a:latin typeface="Arial" panose="020B0604020202020204" pitchFamily="34" charset="0"/>
                <a:cs typeface="Arial" panose="020B0604020202020204" pitchFamily="34" charset="0"/>
              </a:rPr>
              <a:t>Klicka på ”Redigera” för att ändra någon av detaljerna som tidigare fyllts i. Tex. Datum, tid, plats, beskrivning eller evenemangsnamn. </a:t>
            </a:r>
          </a:p>
          <a:p>
            <a:pPr marL="0" indent="0">
              <a:buFont typeface="Arial" panose="020B0604020202020204" pitchFamily="34" charset="0"/>
              <a:buNone/>
            </a:pPr>
            <a:endParaRPr lang="sv-SE" sz="1800" dirty="0">
              <a:latin typeface="Arial" panose="020B0604020202020204" pitchFamily="34" charset="0"/>
              <a:cs typeface="Arial" panose="020B0604020202020204" pitchFamily="34" charset="0"/>
            </a:endParaRPr>
          </a:p>
        </p:txBody>
      </p:sp>
      <p:pic>
        <p:nvPicPr>
          <p:cNvPr id="11" name="Bildobjekt 10">
            <a:extLst>
              <a:ext uri="{FF2B5EF4-FFF2-40B4-BE49-F238E27FC236}">
                <a16:creationId xmlns:a16="http://schemas.microsoft.com/office/drawing/2014/main" id="{3A3B61F7-7576-B247-8027-4D2CD577CF22}"/>
              </a:ext>
            </a:extLst>
          </p:cNvPr>
          <p:cNvPicPr>
            <a:picLocks noChangeAspect="1"/>
          </p:cNvPicPr>
          <p:nvPr/>
        </p:nvPicPr>
        <p:blipFill>
          <a:blip r:embed="rId3"/>
          <a:stretch>
            <a:fillRect/>
          </a:stretch>
        </p:blipFill>
        <p:spPr>
          <a:xfrm>
            <a:off x="3650013" y="1323747"/>
            <a:ext cx="8541987" cy="4599975"/>
          </a:xfrm>
          <a:prstGeom prst="rect">
            <a:avLst/>
          </a:prstGeom>
        </p:spPr>
      </p:pic>
      <p:sp>
        <p:nvSpPr>
          <p:cNvPr id="5" name="Rektangel 4">
            <a:extLst>
              <a:ext uri="{FF2B5EF4-FFF2-40B4-BE49-F238E27FC236}">
                <a16:creationId xmlns:a16="http://schemas.microsoft.com/office/drawing/2014/main" id="{EA416D1F-BD98-5BBC-69A6-022224579746}"/>
              </a:ext>
            </a:extLst>
          </p:cNvPr>
          <p:cNvSpPr/>
          <p:nvPr/>
        </p:nvSpPr>
        <p:spPr>
          <a:xfrm>
            <a:off x="10655559" y="3308661"/>
            <a:ext cx="755780" cy="43819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91230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AB6573F-4DAB-2FDF-3716-CBBB8685AAC9}"/>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03673E9C-3F0E-463C-2F36-7A50329597A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sp>
        <p:nvSpPr>
          <p:cNvPr id="6" name="Rubrik 1">
            <a:extLst>
              <a:ext uri="{FF2B5EF4-FFF2-40B4-BE49-F238E27FC236}">
                <a16:creationId xmlns:a16="http://schemas.microsoft.com/office/drawing/2014/main" id="{12690187-5569-E6B4-E3EB-C45486007D38}"/>
              </a:ext>
            </a:extLst>
          </p:cNvPr>
          <p:cNvSpPr>
            <a:spLocks noGrp="1"/>
          </p:cNvSpPr>
          <p:nvPr>
            <p:ph type="title"/>
          </p:nvPr>
        </p:nvSpPr>
        <p:spPr>
          <a:xfrm>
            <a:off x="838200" y="682625"/>
            <a:ext cx="599992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Hantera evenemang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2" name="Platshållare för innehåll 2">
            <a:extLst>
              <a:ext uri="{FF2B5EF4-FFF2-40B4-BE49-F238E27FC236}">
                <a16:creationId xmlns:a16="http://schemas.microsoft.com/office/drawing/2014/main" id="{5678A86F-73CF-98EF-2DEC-BD6D45E49E2E}"/>
              </a:ext>
            </a:extLst>
          </p:cNvPr>
          <p:cNvSpPr txBox="1">
            <a:spLocks/>
          </p:cNvSpPr>
          <p:nvPr/>
        </p:nvSpPr>
        <p:spPr>
          <a:xfrm>
            <a:off x="262597" y="1907122"/>
            <a:ext cx="2811813" cy="3804917"/>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sv-SE" sz="1800" dirty="0">
                <a:latin typeface="Arial" panose="020B0604020202020204" pitchFamily="34" charset="0"/>
                <a:cs typeface="Arial" panose="020B0604020202020204" pitchFamily="34" charset="0"/>
              </a:rPr>
              <a:t>Vill du dela evenemanget med någon, klicka på de tre prickarna och sedan på länken som börjar med ”fb.me/e/”. Länken kopieras automatiskt. Klistra in genom att klicka på CTRL och V. Eller vänster-klicka på musen och välj ”klistra in”.</a:t>
            </a:r>
          </a:p>
          <a:p>
            <a:pPr marL="0" indent="0">
              <a:lnSpc>
                <a:spcPct val="100000"/>
              </a:lnSpc>
              <a:buFont typeface="Arial" panose="020B0604020202020204" pitchFamily="34" charset="0"/>
              <a:buNone/>
            </a:pPr>
            <a:endParaRPr lang="sv-SE" sz="180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sv-SE" sz="1800" dirty="0">
                <a:latin typeface="Arial" panose="020B0604020202020204" pitchFamily="34" charset="0"/>
                <a:cs typeface="Arial" panose="020B0604020202020204" pitchFamily="34" charset="0"/>
              </a:rPr>
              <a:t>Vill du att evenemanget ska synas på Facebooksidan, klicka på de tre prickarna bredvid ”Redigera” och välj ”Lägg till på sida”</a:t>
            </a:r>
          </a:p>
          <a:p>
            <a:pPr marL="0" indent="0">
              <a:lnSpc>
                <a:spcPct val="100000"/>
              </a:lnSpc>
              <a:buFont typeface="Arial" panose="020B0604020202020204" pitchFamily="34" charset="0"/>
              <a:buNone/>
            </a:pPr>
            <a:endParaRPr lang="sv-SE" sz="180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sv-SE" sz="1800" dirty="0">
                <a:latin typeface="Arial" panose="020B0604020202020204" pitchFamily="34" charset="0"/>
                <a:cs typeface="Arial" panose="020B0604020202020204" pitchFamily="34" charset="0"/>
              </a:rPr>
              <a:t>Vill du ta bort evenemanget, klicka på de tre prickarna bredvid ”Redigera” och klicka på ”ta bort evenemang”</a:t>
            </a:r>
          </a:p>
        </p:txBody>
      </p:sp>
      <p:pic>
        <p:nvPicPr>
          <p:cNvPr id="11" name="Bildobjekt 10">
            <a:extLst>
              <a:ext uri="{FF2B5EF4-FFF2-40B4-BE49-F238E27FC236}">
                <a16:creationId xmlns:a16="http://schemas.microsoft.com/office/drawing/2014/main" id="{3A3B61F7-7576-B247-8027-4D2CD577CF22}"/>
              </a:ext>
            </a:extLst>
          </p:cNvPr>
          <p:cNvPicPr>
            <a:picLocks noChangeAspect="1"/>
          </p:cNvPicPr>
          <p:nvPr/>
        </p:nvPicPr>
        <p:blipFill>
          <a:blip r:embed="rId3"/>
          <a:stretch>
            <a:fillRect/>
          </a:stretch>
        </p:blipFill>
        <p:spPr>
          <a:xfrm>
            <a:off x="3650013" y="1323747"/>
            <a:ext cx="8541987" cy="4599975"/>
          </a:xfrm>
          <a:prstGeom prst="rect">
            <a:avLst/>
          </a:prstGeom>
        </p:spPr>
      </p:pic>
      <p:pic>
        <p:nvPicPr>
          <p:cNvPr id="4" name="Bildobjekt 3">
            <a:extLst>
              <a:ext uri="{FF2B5EF4-FFF2-40B4-BE49-F238E27FC236}">
                <a16:creationId xmlns:a16="http://schemas.microsoft.com/office/drawing/2014/main" id="{52D99843-AEDD-F596-D94F-51C6DE79C79E}"/>
              </a:ext>
            </a:extLst>
          </p:cNvPr>
          <p:cNvPicPr>
            <a:picLocks noChangeAspect="1"/>
          </p:cNvPicPr>
          <p:nvPr/>
        </p:nvPicPr>
        <p:blipFill>
          <a:blip r:embed="rId4"/>
          <a:stretch>
            <a:fillRect/>
          </a:stretch>
        </p:blipFill>
        <p:spPr>
          <a:xfrm>
            <a:off x="8785231" y="3252675"/>
            <a:ext cx="3116850" cy="2583404"/>
          </a:xfrm>
          <a:prstGeom prst="rect">
            <a:avLst/>
          </a:prstGeom>
        </p:spPr>
      </p:pic>
      <p:sp>
        <p:nvSpPr>
          <p:cNvPr id="5" name="Rektangel 4">
            <a:extLst>
              <a:ext uri="{FF2B5EF4-FFF2-40B4-BE49-F238E27FC236}">
                <a16:creationId xmlns:a16="http://schemas.microsoft.com/office/drawing/2014/main" id="{EA416D1F-BD98-5BBC-69A6-022224579746}"/>
              </a:ext>
            </a:extLst>
          </p:cNvPr>
          <p:cNvSpPr/>
          <p:nvPr/>
        </p:nvSpPr>
        <p:spPr>
          <a:xfrm>
            <a:off x="11383346" y="3308661"/>
            <a:ext cx="419877" cy="43819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05B0CDBB-59D9-ED31-30E5-F7D2F0650884}"/>
              </a:ext>
            </a:extLst>
          </p:cNvPr>
          <p:cNvSpPr/>
          <p:nvPr/>
        </p:nvSpPr>
        <p:spPr>
          <a:xfrm>
            <a:off x="8932186" y="3740118"/>
            <a:ext cx="2871037" cy="43819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D2D1BEB6-66DF-F1C5-A2CC-312A458CD57E}"/>
              </a:ext>
            </a:extLst>
          </p:cNvPr>
          <p:cNvSpPr/>
          <p:nvPr/>
        </p:nvSpPr>
        <p:spPr>
          <a:xfrm>
            <a:off x="8908137" y="4721289"/>
            <a:ext cx="2871037" cy="36400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E968CD95-3CBF-D2FF-D0EE-A175D4400B09}"/>
              </a:ext>
            </a:extLst>
          </p:cNvPr>
          <p:cNvSpPr/>
          <p:nvPr/>
        </p:nvSpPr>
        <p:spPr>
          <a:xfrm>
            <a:off x="8908137" y="5389697"/>
            <a:ext cx="2871037" cy="36400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5" name="Rak koppling 14">
            <a:extLst>
              <a:ext uri="{FF2B5EF4-FFF2-40B4-BE49-F238E27FC236}">
                <a16:creationId xmlns:a16="http://schemas.microsoft.com/office/drawing/2014/main" id="{AEF51316-CBC6-52EA-ECBB-A8145C438865}"/>
              </a:ext>
            </a:extLst>
          </p:cNvPr>
          <p:cNvCxnSpPr>
            <a:cxnSpLocks/>
            <a:stCxn id="10" idx="1"/>
          </p:cNvCxnSpPr>
          <p:nvPr/>
        </p:nvCxnSpPr>
        <p:spPr>
          <a:xfrm flipH="1" flipV="1">
            <a:off x="2976465" y="2551163"/>
            <a:ext cx="5955721" cy="1408053"/>
          </a:xfrm>
          <a:prstGeom prst="line">
            <a:avLst/>
          </a:prstGeom>
          <a:ln w="28575">
            <a:solidFill>
              <a:srgbClr val="C00000"/>
            </a:solidFill>
          </a:ln>
        </p:spPr>
        <p:style>
          <a:lnRef idx="1">
            <a:schemeClr val="accent5"/>
          </a:lnRef>
          <a:fillRef idx="0">
            <a:schemeClr val="accent5"/>
          </a:fillRef>
          <a:effectRef idx="0">
            <a:schemeClr val="accent5"/>
          </a:effectRef>
          <a:fontRef idx="minor">
            <a:schemeClr val="tx1"/>
          </a:fontRef>
        </p:style>
      </p:cxnSp>
      <p:cxnSp>
        <p:nvCxnSpPr>
          <p:cNvPr id="16" name="Rak koppling 15">
            <a:extLst>
              <a:ext uri="{FF2B5EF4-FFF2-40B4-BE49-F238E27FC236}">
                <a16:creationId xmlns:a16="http://schemas.microsoft.com/office/drawing/2014/main" id="{CED3EC29-E30C-EB00-0E70-E1D2BCA68CB6}"/>
              </a:ext>
            </a:extLst>
          </p:cNvPr>
          <p:cNvCxnSpPr>
            <a:cxnSpLocks/>
          </p:cNvCxnSpPr>
          <p:nvPr/>
        </p:nvCxnSpPr>
        <p:spPr>
          <a:xfrm flipH="1" flipV="1">
            <a:off x="2976465" y="4170899"/>
            <a:ext cx="5924848" cy="770570"/>
          </a:xfrm>
          <a:prstGeom prst="line">
            <a:avLst/>
          </a:prstGeom>
          <a:ln w="28575">
            <a:solidFill>
              <a:srgbClr val="C00000"/>
            </a:solidFill>
          </a:ln>
        </p:spPr>
        <p:style>
          <a:lnRef idx="1">
            <a:schemeClr val="accent5"/>
          </a:lnRef>
          <a:fillRef idx="0">
            <a:schemeClr val="accent5"/>
          </a:fillRef>
          <a:effectRef idx="0">
            <a:schemeClr val="accent5"/>
          </a:effectRef>
          <a:fontRef idx="minor">
            <a:schemeClr val="tx1"/>
          </a:fontRef>
        </p:style>
      </p:cxnSp>
      <p:cxnSp>
        <p:nvCxnSpPr>
          <p:cNvPr id="18" name="Rak koppling 17">
            <a:extLst>
              <a:ext uri="{FF2B5EF4-FFF2-40B4-BE49-F238E27FC236}">
                <a16:creationId xmlns:a16="http://schemas.microsoft.com/office/drawing/2014/main" id="{F68A2848-4240-83CC-8910-235D3BA7D541}"/>
              </a:ext>
            </a:extLst>
          </p:cNvPr>
          <p:cNvCxnSpPr>
            <a:cxnSpLocks/>
          </p:cNvCxnSpPr>
          <p:nvPr/>
        </p:nvCxnSpPr>
        <p:spPr>
          <a:xfrm flipH="1" flipV="1">
            <a:off x="2976465" y="5162703"/>
            <a:ext cx="5940284" cy="395029"/>
          </a:xfrm>
          <a:prstGeom prst="line">
            <a:avLst/>
          </a:prstGeom>
          <a:ln w="28575">
            <a:solidFill>
              <a:srgbClr val="C0000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334594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AB6573F-4DAB-2FDF-3716-CBBB8685AAC9}"/>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03673E9C-3F0E-463C-2F36-7A50329597A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sp>
        <p:nvSpPr>
          <p:cNvPr id="6" name="Rubrik 1">
            <a:extLst>
              <a:ext uri="{FF2B5EF4-FFF2-40B4-BE49-F238E27FC236}">
                <a16:creationId xmlns:a16="http://schemas.microsoft.com/office/drawing/2014/main" id="{12690187-5569-E6B4-E3EB-C45486007D38}"/>
              </a:ext>
            </a:extLst>
          </p:cNvPr>
          <p:cNvSpPr>
            <a:spLocks noGrp="1"/>
          </p:cNvSpPr>
          <p:nvPr>
            <p:ph type="title"/>
          </p:nvPr>
        </p:nvSpPr>
        <p:spPr>
          <a:xfrm>
            <a:off x="838200" y="682625"/>
            <a:ext cx="599992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Hantera evenemang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2" name="Platshållare för innehåll 2">
            <a:extLst>
              <a:ext uri="{FF2B5EF4-FFF2-40B4-BE49-F238E27FC236}">
                <a16:creationId xmlns:a16="http://schemas.microsoft.com/office/drawing/2014/main" id="{5678A86F-73CF-98EF-2DEC-BD6D45E49E2E}"/>
              </a:ext>
            </a:extLst>
          </p:cNvPr>
          <p:cNvSpPr txBox="1">
            <a:spLocks/>
          </p:cNvSpPr>
          <p:nvPr/>
        </p:nvSpPr>
        <p:spPr>
          <a:xfrm>
            <a:off x="838200" y="1459032"/>
            <a:ext cx="10515600" cy="38049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800" dirty="0">
                <a:latin typeface="Arial" panose="020B0604020202020204" pitchFamily="34" charset="0"/>
                <a:cs typeface="Arial" panose="020B0604020202020204" pitchFamily="34" charset="0"/>
              </a:rPr>
              <a:t>För att göra ett inlägg på ditt evenemang, gå in på evenemanget, klicka på ”Diskussion” och sedan ”Lägg till ett inlägg”</a:t>
            </a:r>
          </a:p>
        </p:txBody>
      </p:sp>
      <p:pic>
        <p:nvPicPr>
          <p:cNvPr id="4" name="Bildobjekt 3">
            <a:extLst>
              <a:ext uri="{FF2B5EF4-FFF2-40B4-BE49-F238E27FC236}">
                <a16:creationId xmlns:a16="http://schemas.microsoft.com/office/drawing/2014/main" id="{4FEF28E7-C8CD-F401-64C0-CFB85CEFD80D}"/>
              </a:ext>
            </a:extLst>
          </p:cNvPr>
          <p:cNvPicPr>
            <a:picLocks noChangeAspect="1"/>
          </p:cNvPicPr>
          <p:nvPr/>
        </p:nvPicPr>
        <p:blipFill>
          <a:blip r:embed="rId3"/>
          <a:stretch>
            <a:fillRect/>
          </a:stretch>
        </p:blipFill>
        <p:spPr>
          <a:xfrm>
            <a:off x="838200" y="2431529"/>
            <a:ext cx="10371719" cy="3482642"/>
          </a:xfrm>
          <a:prstGeom prst="rect">
            <a:avLst/>
          </a:prstGeom>
        </p:spPr>
      </p:pic>
      <p:sp>
        <p:nvSpPr>
          <p:cNvPr id="5" name="Rektangel 4">
            <a:extLst>
              <a:ext uri="{FF2B5EF4-FFF2-40B4-BE49-F238E27FC236}">
                <a16:creationId xmlns:a16="http://schemas.microsoft.com/office/drawing/2014/main" id="{EA416D1F-BD98-5BBC-69A6-022224579746}"/>
              </a:ext>
            </a:extLst>
          </p:cNvPr>
          <p:cNvSpPr/>
          <p:nvPr/>
        </p:nvSpPr>
        <p:spPr>
          <a:xfrm>
            <a:off x="1427584" y="3361490"/>
            <a:ext cx="895738" cy="43819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0F4986CD-D60C-8951-97F6-FB21E56FD667}"/>
              </a:ext>
            </a:extLst>
          </p:cNvPr>
          <p:cNvSpPr/>
          <p:nvPr/>
        </p:nvSpPr>
        <p:spPr>
          <a:xfrm>
            <a:off x="982081" y="5194159"/>
            <a:ext cx="5763952" cy="60948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92076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10" name="Bildobjekt 9">
            <a:extLst>
              <a:ext uri="{FF2B5EF4-FFF2-40B4-BE49-F238E27FC236}">
                <a16:creationId xmlns:a16="http://schemas.microsoft.com/office/drawing/2014/main" id="{9EE264D7-4435-6810-CE81-83699E70B1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4066" y="-666"/>
            <a:ext cx="5538725" cy="5373882"/>
          </a:xfrm>
          <a:prstGeom prst="rect">
            <a:avLst/>
          </a:prstGeom>
        </p:spPr>
      </p:pic>
      <p:sp>
        <p:nvSpPr>
          <p:cNvPr id="2" name="textruta 1">
            <a:extLst>
              <a:ext uri="{FF2B5EF4-FFF2-40B4-BE49-F238E27FC236}">
                <a16:creationId xmlns:a16="http://schemas.microsoft.com/office/drawing/2014/main" id="{318ED4DE-7174-4C8C-A509-F459EE2B0F8B}"/>
              </a:ext>
            </a:extLst>
          </p:cNvPr>
          <p:cNvSpPr txBox="1"/>
          <p:nvPr/>
        </p:nvSpPr>
        <p:spPr>
          <a:xfrm>
            <a:off x="1257845" y="1671100"/>
            <a:ext cx="7298326" cy="2800767"/>
          </a:xfrm>
          <a:prstGeom prst="rect">
            <a:avLst/>
          </a:prstGeom>
          <a:noFill/>
        </p:spPr>
        <p:txBody>
          <a:bodyPr wrap="square" rtlCol="0">
            <a:spAutoFit/>
          </a:bodyPr>
          <a:lstStyle/>
          <a:p>
            <a:pPr>
              <a:buClr>
                <a:srgbClr val="221510"/>
              </a:buClr>
              <a:buSzPts val="2800"/>
            </a:pPr>
            <a:r>
              <a:rPr lang="sv-SE" sz="4400" b="1" dirty="0">
                <a:solidFill>
                  <a:schemeClr val="accent1"/>
                </a:solidFill>
                <a:latin typeface="Arial" panose="020B0604020202020204" pitchFamily="34" charset="0"/>
                <a:cs typeface="Arial" panose="020B0604020202020204" pitchFamily="34" charset="0"/>
              </a:rPr>
              <a:t>Facebook är det populäraste sociala mediet för personer födda 70- och tidigare.</a:t>
            </a:r>
          </a:p>
        </p:txBody>
      </p:sp>
      <p:sp>
        <p:nvSpPr>
          <p:cNvPr id="8" name="Rektangel 7">
            <a:extLst>
              <a:ext uri="{FF2B5EF4-FFF2-40B4-BE49-F238E27FC236}">
                <a16:creationId xmlns:a16="http://schemas.microsoft.com/office/drawing/2014/main" id="{61911086-AF9A-2C6A-ABC0-5F3025ABA490}"/>
              </a:ext>
            </a:extLst>
          </p:cNvPr>
          <p:cNvSpPr/>
          <p:nvPr/>
        </p:nvSpPr>
        <p:spPr>
          <a:xfrm>
            <a:off x="89210" y="23685"/>
            <a:ext cx="11998957" cy="6692203"/>
          </a:xfrm>
          <a:prstGeom prst="rect">
            <a:avLst/>
          </a:prstGeom>
          <a:noFill/>
          <a:ln w="190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innehåll 2">
            <a:extLst>
              <a:ext uri="{FF2B5EF4-FFF2-40B4-BE49-F238E27FC236}">
                <a16:creationId xmlns:a16="http://schemas.microsoft.com/office/drawing/2014/main" id="{84E364B1-EEB5-27EE-7B85-21577029A2A6}"/>
              </a:ext>
            </a:extLst>
          </p:cNvPr>
          <p:cNvSpPr txBox="1">
            <a:spLocks/>
          </p:cNvSpPr>
          <p:nvPr/>
        </p:nvSpPr>
        <p:spPr>
          <a:xfrm>
            <a:off x="1257845" y="3967120"/>
            <a:ext cx="6382285" cy="17842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sv-SE" dirty="0"/>
          </a:p>
        </p:txBody>
      </p:sp>
      <p:sp>
        <p:nvSpPr>
          <p:cNvPr id="5" name="Rektangel 4">
            <a:extLst>
              <a:ext uri="{FF2B5EF4-FFF2-40B4-BE49-F238E27FC236}">
                <a16:creationId xmlns:a16="http://schemas.microsoft.com/office/drawing/2014/main" id="{82ABC677-0E6B-ADEE-42BF-893E1E4B642D}"/>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715CFCF3-C003-87B6-12E0-9E54F39210A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06070" y="6071798"/>
            <a:ext cx="2829664" cy="510912"/>
          </a:xfrm>
          <a:prstGeom prst="rect">
            <a:avLst/>
          </a:prstGeom>
        </p:spPr>
      </p:pic>
    </p:spTree>
    <p:extLst>
      <p:ext uri="{BB962C8B-B14F-4D97-AF65-F5344CB8AC3E}">
        <p14:creationId xmlns:p14="http://schemas.microsoft.com/office/powerpoint/2010/main" val="5129037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AB6573F-4DAB-2FDF-3716-CBBB8685AAC9}"/>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03673E9C-3F0E-463C-2F36-7A50329597A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sp>
        <p:nvSpPr>
          <p:cNvPr id="6" name="Rubrik 1">
            <a:extLst>
              <a:ext uri="{FF2B5EF4-FFF2-40B4-BE49-F238E27FC236}">
                <a16:creationId xmlns:a16="http://schemas.microsoft.com/office/drawing/2014/main" id="{12690187-5569-E6B4-E3EB-C45486007D38}"/>
              </a:ext>
            </a:extLst>
          </p:cNvPr>
          <p:cNvSpPr>
            <a:spLocks noGrp="1"/>
          </p:cNvSpPr>
          <p:nvPr>
            <p:ph type="title"/>
          </p:nvPr>
        </p:nvSpPr>
        <p:spPr>
          <a:xfrm>
            <a:off x="838200" y="682625"/>
            <a:ext cx="599992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Hantera evenemang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2" name="Platshållare för innehåll 2">
            <a:extLst>
              <a:ext uri="{FF2B5EF4-FFF2-40B4-BE49-F238E27FC236}">
                <a16:creationId xmlns:a16="http://schemas.microsoft.com/office/drawing/2014/main" id="{5678A86F-73CF-98EF-2DEC-BD6D45E49E2E}"/>
              </a:ext>
            </a:extLst>
          </p:cNvPr>
          <p:cNvSpPr txBox="1">
            <a:spLocks/>
          </p:cNvSpPr>
          <p:nvPr/>
        </p:nvSpPr>
        <p:spPr>
          <a:xfrm>
            <a:off x="907774" y="2280717"/>
            <a:ext cx="5170714" cy="38049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800" dirty="0">
                <a:latin typeface="Arial" panose="020B0604020202020204" pitchFamily="34" charset="0"/>
                <a:cs typeface="Arial" panose="020B0604020202020204" pitchFamily="34" charset="0"/>
              </a:rPr>
              <a:t>Skriv din text där det står ”skriv något”</a:t>
            </a:r>
          </a:p>
          <a:p>
            <a:pPr marL="0" indent="0">
              <a:buFont typeface="Arial" panose="020B0604020202020204" pitchFamily="34" charset="0"/>
              <a:buNone/>
            </a:pPr>
            <a:endParaRPr lang="sv-SE" sz="18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1800" dirty="0">
                <a:latin typeface="Arial" panose="020B0604020202020204" pitchFamily="34" charset="0"/>
                <a:cs typeface="Arial" panose="020B0604020202020204" pitchFamily="34" charset="0"/>
              </a:rPr>
              <a:t>Välj den gröna ikonen för att lägga till en bild eller en video. </a:t>
            </a:r>
          </a:p>
          <a:p>
            <a:pPr marL="0" indent="0">
              <a:buFont typeface="Arial" panose="020B0604020202020204" pitchFamily="34" charset="0"/>
              <a:buNone/>
            </a:pPr>
            <a:endParaRPr lang="sv-SE" sz="18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1800" dirty="0">
                <a:latin typeface="Arial" panose="020B0604020202020204" pitchFamily="34" charset="0"/>
                <a:cs typeface="Arial" panose="020B0604020202020204" pitchFamily="34" charset="0"/>
              </a:rPr>
              <a:t>Välj den röda ikonen för att lägga till en plats</a:t>
            </a:r>
          </a:p>
          <a:p>
            <a:pPr marL="0" indent="0">
              <a:buFont typeface="Arial" panose="020B0604020202020204" pitchFamily="34" charset="0"/>
              <a:buNone/>
            </a:pPr>
            <a:endParaRPr lang="sv-SE" sz="18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1800" dirty="0">
                <a:latin typeface="Arial" panose="020B0604020202020204" pitchFamily="34" charset="0"/>
                <a:cs typeface="Arial" panose="020B0604020202020204" pitchFamily="34" charset="0"/>
              </a:rPr>
              <a:t>Klicka på publicera för att inlägget ska visas direkt, eller välj kalender-ikonen till höger om ”publicera” för att schemalägga ditt inlägg. Klicka på ”Schemalägg” efter du valt datum och tid.</a:t>
            </a:r>
          </a:p>
        </p:txBody>
      </p:sp>
      <p:pic>
        <p:nvPicPr>
          <p:cNvPr id="10" name="Bildobjekt 9">
            <a:extLst>
              <a:ext uri="{FF2B5EF4-FFF2-40B4-BE49-F238E27FC236}">
                <a16:creationId xmlns:a16="http://schemas.microsoft.com/office/drawing/2014/main" id="{521977A6-1C0D-BD0B-3CC2-74B4B944FD92}"/>
              </a:ext>
            </a:extLst>
          </p:cNvPr>
          <p:cNvPicPr>
            <a:picLocks noChangeAspect="1"/>
          </p:cNvPicPr>
          <p:nvPr/>
        </p:nvPicPr>
        <p:blipFill>
          <a:blip r:embed="rId3"/>
          <a:stretch>
            <a:fillRect/>
          </a:stretch>
        </p:blipFill>
        <p:spPr>
          <a:xfrm>
            <a:off x="6637523" y="1312749"/>
            <a:ext cx="4572396" cy="4511431"/>
          </a:xfrm>
          <a:prstGeom prst="rect">
            <a:avLst/>
          </a:prstGeom>
        </p:spPr>
      </p:pic>
      <p:sp>
        <p:nvSpPr>
          <p:cNvPr id="5" name="Rektangel 4">
            <a:extLst>
              <a:ext uri="{FF2B5EF4-FFF2-40B4-BE49-F238E27FC236}">
                <a16:creationId xmlns:a16="http://schemas.microsoft.com/office/drawing/2014/main" id="{EA416D1F-BD98-5BBC-69A6-022224579746}"/>
              </a:ext>
            </a:extLst>
          </p:cNvPr>
          <p:cNvSpPr/>
          <p:nvPr/>
        </p:nvSpPr>
        <p:spPr>
          <a:xfrm>
            <a:off x="10487606" y="5155640"/>
            <a:ext cx="485191" cy="43819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0F4986CD-D60C-8951-97F6-FB21E56FD667}"/>
              </a:ext>
            </a:extLst>
          </p:cNvPr>
          <p:cNvSpPr/>
          <p:nvPr/>
        </p:nvSpPr>
        <p:spPr>
          <a:xfrm>
            <a:off x="6838121" y="5155638"/>
            <a:ext cx="3594479" cy="43819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191A7075-EEF8-96DE-0C27-B07958756FB9}"/>
              </a:ext>
            </a:extLst>
          </p:cNvPr>
          <p:cNvSpPr/>
          <p:nvPr/>
        </p:nvSpPr>
        <p:spPr>
          <a:xfrm>
            <a:off x="6855807" y="2549495"/>
            <a:ext cx="3594479" cy="43819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214086FB-0F3F-7A0E-6284-9810929B6F9A}"/>
              </a:ext>
            </a:extLst>
          </p:cNvPr>
          <p:cNvSpPr/>
          <p:nvPr/>
        </p:nvSpPr>
        <p:spPr>
          <a:xfrm>
            <a:off x="9778480" y="4606653"/>
            <a:ext cx="416198" cy="43819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792E0160-C366-E7F7-8015-18CB1068F2D6}"/>
              </a:ext>
            </a:extLst>
          </p:cNvPr>
          <p:cNvSpPr/>
          <p:nvPr/>
        </p:nvSpPr>
        <p:spPr>
          <a:xfrm>
            <a:off x="9103963" y="4606652"/>
            <a:ext cx="416198" cy="43819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5" name="Rak koppling 14">
            <a:extLst>
              <a:ext uri="{FF2B5EF4-FFF2-40B4-BE49-F238E27FC236}">
                <a16:creationId xmlns:a16="http://schemas.microsoft.com/office/drawing/2014/main" id="{A0DE1231-FBC5-29FE-652C-32F276B01589}"/>
              </a:ext>
            </a:extLst>
          </p:cNvPr>
          <p:cNvCxnSpPr>
            <a:stCxn id="11" idx="1"/>
          </p:cNvCxnSpPr>
          <p:nvPr/>
        </p:nvCxnSpPr>
        <p:spPr>
          <a:xfrm flipH="1" flipV="1">
            <a:off x="5001208" y="2472612"/>
            <a:ext cx="1854599" cy="29598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Rak koppling 15">
            <a:extLst>
              <a:ext uri="{FF2B5EF4-FFF2-40B4-BE49-F238E27FC236}">
                <a16:creationId xmlns:a16="http://schemas.microsoft.com/office/drawing/2014/main" id="{C801E092-8818-DAE6-B0BC-8A67E0C64E86}"/>
              </a:ext>
            </a:extLst>
          </p:cNvPr>
          <p:cNvCxnSpPr>
            <a:cxnSpLocks/>
          </p:cNvCxnSpPr>
          <p:nvPr/>
        </p:nvCxnSpPr>
        <p:spPr>
          <a:xfrm flipH="1" flipV="1">
            <a:off x="5554478" y="3272482"/>
            <a:ext cx="3549485" cy="133417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FDE9BDAD-5600-35AD-DC12-7AE64D6AE91B}"/>
              </a:ext>
            </a:extLst>
          </p:cNvPr>
          <p:cNvCxnSpPr>
            <a:cxnSpLocks/>
          </p:cNvCxnSpPr>
          <p:nvPr/>
        </p:nvCxnSpPr>
        <p:spPr>
          <a:xfrm flipH="1" flipV="1">
            <a:off x="5691673" y="4224438"/>
            <a:ext cx="4294906" cy="7593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559984BB-34A8-BB1C-F31A-E468F67EA534}"/>
              </a:ext>
            </a:extLst>
          </p:cNvPr>
          <p:cNvCxnSpPr>
            <a:cxnSpLocks/>
          </p:cNvCxnSpPr>
          <p:nvPr/>
        </p:nvCxnSpPr>
        <p:spPr>
          <a:xfrm flipH="1" flipV="1">
            <a:off x="5607339" y="4925293"/>
            <a:ext cx="1230782" cy="23802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Rak koppling 23">
            <a:extLst>
              <a:ext uri="{FF2B5EF4-FFF2-40B4-BE49-F238E27FC236}">
                <a16:creationId xmlns:a16="http://schemas.microsoft.com/office/drawing/2014/main" id="{F0E4C322-2577-FAF0-5D53-927BE09A3E8C}"/>
              </a:ext>
            </a:extLst>
          </p:cNvPr>
          <p:cNvCxnSpPr>
            <a:cxnSpLocks/>
          </p:cNvCxnSpPr>
          <p:nvPr/>
        </p:nvCxnSpPr>
        <p:spPr>
          <a:xfrm flipH="1" flipV="1">
            <a:off x="5573140" y="5593835"/>
            <a:ext cx="404786" cy="23034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Rak koppling 25">
            <a:extLst>
              <a:ext uri="{FF2B5EF4-FFF2-40B4-BE49-F238E27FC236}">
                <a16:creationId xmlns:a16="http://schemas.microsoft.com/office/drawing/2014/main" id="{4698DA7A-FD29-A97A-DA2C-28D26E11AE0D}"/>
              </a:ext>
            </a:extLst>
          </p:cNvPr>
          <p:cNvCxnSpPr>
            <a:cxnSpLocks/>
          </p:cNvCxnSpPr>
          <p:nvPr/>
        </p:nvCxnSpPr>
        <p:spPr>
          <a:xfrm flipH="1">
            <a:off x="5959264" y="5824180"/>
            <a:ext cx="473361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Rak koppling 27">
            <a:extLst>
              <a:ext uri="{FF2B5EF4-FFF2-40B4-BE49-F238E27FC236}">
                <a16:creationId xmlns:a16="http://schemas.microsoft.com/office/drawing/2014/main" id="{4CF458AB-01E7-0FC1-E00B-B1ED096AF697}"/>
              </a:ext>
            </a:extLst>
          </p:cNvPr>
          <p:cNvCxnSpPr>
            <a:cxnSpLocks/>
            <a:endCxn id="5" idx="2"/>
          </p:cNvCxnSpPr>
          <p:nvPr/>
        </p:nvCxnSpPr>
        <p:spPr>
          <a:xfrm flipV="1">
            <a:off x="10692880" y="5593836"/>
            <a:ext cx="37322" cy="23034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Rak koppling 31">
            <a:extLst>
              <a:ext uri="{FF2B5EF4-FFF2-40B4-BE49-F238E27FC236}">
                <a16:creationId xmlns:a16="http://schemas.microsoft.com/office/drawing/2014/main" id="{FD79DAC5-BFC6-70D5-614A-CACE50661997}"/>
              </a:ext>
            </a:extLst>
          </p:cNvPr>
          <p:cNvCxnSpPr>
            <a:cxnSpLocks/>
            <a:stCxn id="12" idx="0"/>
          </p:cNvCxnSpPr>
          <p:nvPr/>
        </p:nvCxnSpPr>
        <p:spPr>
          <a:xfrm flipV="1">
            <a:off x="9986579" y="4300372"/>
            <a:ext cx="0" cy="30628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651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818834A-9EA9-BFDB-FFE4-9735FA3DFDA7}"/>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221083A8-6F25-2148-8A76-BFDBCB84FD0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sp>
        <p:nvSpPr>
          <p:cNvPr id="10" name="Rubrik 1">
            <a:extLst>
              <a:ext uri="{FF2B5EF4-FFF2-40B4-BE49-F238E27FC236}">
                <a16:creationId xmlns:a16="http://schemas.microsoft.com/office/drawing/2014/main" id="{9FC1DA0C-4770-A1D3-1484-D93A79646F90}"/>
              </a:ext>
            </a:extLst>
          </p:cNvPr>
          <p:cNvSpPr>
            <a:spLocks noGrp="1"/>
          </p:cNvSpPr>
          <p:nvPr>
            <p:ph type="title"/>
          </p:nvPr>
        </p:nvSpPr>
        <p:spPr>
          <a:xfrm>
            <a:off x="838200" y="682625"/>
            <a:ext cx="5999922" cy="1325563"/>
          </a:xfrm>
        </p:spPr>
        <p:txBody>
          <a:bodyPr anchor="t">
            <a:normAutofit fontScale="90000"/>
          </a:bodyPr>
          <a:lstStyle/>
          <a:p>
            <a:r>
              <a:rPr lang="sv-SE" sz="4400" b="1" dirty="0">
                <a:solidFill>
                  <a:schemeClr val="accent1"/>
                </a:solidFill>
                <a:latin typeface="Arial" panose="020B0604020202020204" pitchFamily="34" charset="0"/>
                <a:cs typeface="Arial" panose="020B0604020202020204" pitchFamily="34" charset="0"/>
              </a:rPr>
              <a:t>Innehål</a:t>
            </a:r>
            <a:r>
              <a:rPr lang="sv-SE" b="1" dirty="0">
                <a:solidFill>
                  <a:schemeClr val="accent1"/>
                </a:solidFill>
                <a:latin typeface="Arial" panose="020B0604020202020204" pitchFamily="34" charset="0"/>
                <a:cs typeface="Arial" panose="020B0604020202020204" pitchFamily="34" charset="0"/>
              </a:rPr>
              <a:t>l till Evenemang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pic>
        <p:nvPicPr>
          <p:cNvPr id="12" name="Bildobjekt 11" descr="En bild som visar text, person, inomhus, hylla&#10;&#10;Automatiskt genererad beskrivning">
            <a:extLst>
              <a:ext uri="{FF2B5EF4-FFF2-40B4-BE49-F238E27FC236}">
                <a16:creationId xmlns:a16="http://schemas.microsoft.com/office/drawing/2014/main" id="{4D0209B3-61BC-DA7E-F393-1A22F7FAC5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73617" y="372444"/>
            <a:ext cx="4198501" cy="6107868"/>
          </a:xfrm>
          <a:prstGeom prst="rect">
            <a:avLst/>
          </a:prstGeom>
        </p:spPr>
      </p:pic>
      <p:sp>
        <p:nvSpPr>
          <p:cNvPr id="2" name="textruta 1">
            <a:extLst>
              <a:ext uri="{FF2B5EF4-FFF2-40B4-BE49-F238E27FC236}">
                <a16:creationId xmlns:a16="http://schemas.microsoft.com/office/drawing/2014/main" id="{0C2C1C2B-9F2F-E82E-C931-FF4ECF1F7F55}"/>
              </a:ext>
            </a:extLst>
          </p:cNvPr>
          <p:cNvSpPr txBox="1"/>
          <p:nvPr/>
        </p:nvSpPr>
        <p:spPr>
          <a:xfrm>
            <a:off x="1138335" y="2481943"/>
            <a:ext cx="2687216" cy="1200329"/>
          </a:xfrm>
          <a:prstGeom prst="rect">
            <a:avLst/>
          </a:prstGeom>
          <a:noFill/>
        </p:spPr>
        <p:txBody>
          <a:bodyPr wrap="square" rtlCol="0">
            <a:spAutoFit/>
          </a:bodyPr>
          <a:lstStyle/>
          <a:p>
            <a:r>
              <a:rPr lang="sv-SE" dirty="0"/>
              <a:t>Bild för Diabeteslunken:</a:t>
            </a:r>
          </a:p>
          <a:p>
            <a:endParaRPr lang="sv-SE" dirty="0"/>
          </a:p>
          <a:p>
            <a:endParaRPr lang="sv-SE" dirty="0"/>
          </a:p>
          <a:p>
            <a:r>
              <a:rPr lang="sv-SE" dirty="0"/>
              <a:t>Bild för ljusmanifestation:</a:t>
            </a:r>
          </a:p>
        </p:txBody>
      </p:sp>
      <p:sp>
        <p:nvSpPr>
          <p:cNvPr id="6" name="textruta 5">
            <a:extLst>
              <a:ext uri="{FF2B5EF4-FFF2-40B4-BE49-F238E27FC236}">
                <a16:creationId xmlns:a16="http://schemas.microsoft.com/office/drawing/2014/main" id="{688A2D85-94BD-5D1F-A3AC-5DEAA0CB9245}"/>
              </a:ext>
            </a:extLst>
          </p:cNvPr>
          <p:cNvSpPr txBox="1"/>
          <p:nvPr/>
        </p:nvSpPr>
        <p:spPr>
          <a:xfrm>
            <a:off x="3496648" y="2481943"/>
            <a:ext cx="2848169" cy="369332"/>
          </a:xfrm>
          <a:prstGeom prst="rect">
            <a:avLst/>
          </a:prstGeom>
          <a:noFill/>
        </p:spPr>
        <p:txBody>
          <a:bodyPr wrap="square">
            <a:spAutoFit/>
          </a:bodyPr>
          <a:lstStyle/>
          <a:p>
            <a:r>
              <a:rPr lang="sv-SE" dirty="0">
                <a:hlinkClick r:id="rId4"/>
              </a:rPr>
              <a:t>FB event diabeteslunken.jpg</a:t>
            </a:r>
            <a:endParaRPr lang="sv-SE" dirty="0"/>
          </a:p>
        </p:txBody>
      </p:sp>
      <p:sp>
        <p:nvSpPr>
          <p:cNvPr id="8" name="textruta 7">
            <a:extLst>
              <a:ext uri="{FF2B5EF4-FFF2-40B4-BE49-F238E27FC236}">
                <a16:creationId xmlns:a16="http://schemas.microsoft.com/office/drawing/2014/main" id="{AFDE00BC-F742-ED5B-BB5A-D2312F1AD49C}"/>
              </a:ext>
            </a:extLst>
          </p:cNvPr>
          <p:cNvSpPr txBox="1"/>
          <p:nvPr/>
        </p:nvSpPr>
        <p:spPr>
          <a:xfrm>
            <a:off x="3577783" y="3300890"/>
            <a:ext cx="3995834" cy="369332"/>
          </a:xfrm>
          <a:prstGeom prst="rect">
            <a:avLst/>
          </a:prstGeom>
          <a:noFill/>
        </p:spPr>
        <p:txBody>
          <a:bodyPr wrap="square">
            <a:spAutoFit/>
          </a:bodyPr>
          <a:lstStyle/>
          <a:p>
            <a:r>
              <a:rPr lang="sv-SE" dirty="0">
                <a:hlinkClick r:id="rId5"/>
              </a:rPr>
              <a:t>FB ljusmanifestation (1200 × 628 px).jpg</a:t>
            </a:r>
            <a:endParaRPr lang="sv-SE" dirty="0"/>
          </a:p>
        </p:txBody>
      </p:sp>
    </p:spTree>
    <p:extLst>
      <p:ext uri="{BB962C8B-B14F-4D97-AF65-F5344CB8AC3E}">
        <p14:creationId xmlns:p14="http://schemas.microsoft.com/office/powerpoint/2010/main" val="34894372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818834A-9EA9-BFDB-FFE4-9735FA3DFDA7}"/>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221083A8-6F25-2148-8A76-BFDBCB84FD0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sp>
        <p:nvSpPr>
          <p:cNvPr id="10" name="Rubrik 1">
            <a:extLst>
              <a:ext uri="{FF2B5EF4-FFF2-40B4-BE49-F238E27FC236}">
                <a16:creationId xmlns:a16="http://schemas.microsoft.com/office/drawing/2014/main" id="{9FC1DA0C-4770-A1D3-1484-D93A79646F90}"/>
              </a:ext>
            </a:extLst>
          </p:cNvPr>
          <p:cNvSpPr>
            <a:spLocks noGrp="1"/>
          </p:cNvSpPr>
          <p:nvPr>
            <p:ph type="title"/>
          </p:nvPr>
        </p:nvSpPr>
        <p:spPr>
          <a:xfrm>
            <a:off x="838200" y="682625"/>
            <a:ext cx="5999922" cy="1325563"/>
          </a:xfrm>
        </p:spPr>
        <p:txBody>
          <a:bodyPr anchor="t">
            <a:normAutofit fontScale="90000"/>
          </a:bodyPr>
          <a:lstStyle/>
          <a:p>
            <a:r>
              <a:rPr lang="sv-SE" sz="4400" b="1" dirty="0">
                <a:solidFill>
                  <a:schemeClr val="accent1"/>
                </a:solidFill>
                <a:latin typeface="Arial" panose="020B0604020202020204" pitchFamily="34" charset="0"/>
                <a:cs typeface="Arial" panose="020B0604020202020204" pitchFamily="34" charset="0"/>
              </a:rPr>
              <a:t>Vad kan man skriva för inlägg?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11" name="Platshållare för innehåll 2">
            <a:extLst>
              <a:ext uri="{FF2B5EF4-FFF2-40B4-BE49-F238E27FC236}">
                <a16:creationId xmlns:a16="http://schemas.microsoft.com/office/drawing/2014/main" id="{A7576312-E9FC-0C79-EC83-3BB3A366727B}"/>
              </a:ext>
            </a:extLst>
          </p:cNvPr>
          <p:cNvSpPr txBox="1">
            <a:spLocks/>
          </p:cNvSpPr>
          <p:nvPr/>
        </p:nvSpPr>
        <p:spPr>
          <a:xfrm>
            <a:off x="838200" y="1978025"/>
            <a:ext cx="4958918" cy="38049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2200" b="1" dirty="0">
                <a:latin typeface="Arial" panose="020B0604020202020204" pitchFamily="34" charset="0"/>
                <a:cs typeface="Arial" panose="020B0604020202020204" pitchFamily="34" charset="0"/>
              </a:rPr>
              <a:t>Berätta om och visa upp förberedelser inför evenemanget</a:t>
            </a:r>
          </a:p>
          <a:p>
            <a:pPr marL="0" indent="0">
              <a:buFont typeface="Arial" panose="020B0604020202020204" pitchFamily="34" charset="0"/>
              <a:buNone/>
            </a:pPr>
            <a:endParaRPr lang="sv-SE" sz="22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2200" b="1" dirty="0">
                <a:latin typeface="Arial" panose="020B0604020202020204" pitchFamily="34" charset="0"/>
                <a:cs typeface="Arial" panose="020B0604020202020204" pitchFamily="34" charset="0"/>
              </a:rPr>
              <a:t>Visa bilder från evenemanget</a:t>
            </a:r>
          </a:p>
          <a:p>
            <a:pPr marL="0" indent="0">
              <a:buFont typeface="Arial" panose="020B0604020202020204" pitchFamily="34" charset="0"/>
              <a:buNone/>
            </a:pPr>
            <a:endParaRPr lang="sv-SE" sz="22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2200" b="1" dirty="0">
                <a:latin typeface="Arial" panose="020B0604020202020204" pitchFamily="34" charset="0"/>
                <a:cs typeface="Arial" panose="020B0604020202020204" pitchFamily="34" charset="0"/>
              </a:rPr>
              <a:t>Berätta om det skett något speciellt – till exempel om man nått ett insamlingsmål eller om det var extra många personer närvarande.</a:t>
            </a:r>
            <a:endParaRPr lang="sv-SE" sz="2200" dirty="0"/>
          </a:p>
        </p:txBody>
      </p:sp>
      <p:pic>
        <p:nvPicPr>
          <p:cNvPr id="12" name="Bildobjekt 11" descr="En bild som visar text, person, inomhus, hylla&#10;&#10;Automatiskt genererad beskrivning">
            <a:extLst>
              <a:ext uri="{FF2B5EF4-FFF2-40B4-BE49-F238E27FC236}">
                <a16:creationId xmlns:a16="http://schemas.microsoft.com/office/drawing/2014/main" id="{4D0209B3-61BC-DA7E-F393-1A22F7FAC5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73617" y="372444"/>
            <a:ext cx="4198501" cy="6107868"/>
          </a:xfrm>
          <a:prstGeom prst="rect">
            <a:avLst/>
          </a:prstGeom>
        </p:spPr>
      </p:pic>
    </p:spTree>
    <p:extLst>
      <p:ext uri="{BB962C8B-B14F-4D97-AF65-F5344CB8AC3E}">
        <p14:creationId xmlns:p14="http://schemas.microsoft.com/office/powerpoint/2010/main" val="2454312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fönster, inomhus, sitter, person&#10;&#10;Automatiskt genererad beskrivning">
            <a:extLst>
              <a:ext uri="{FF2B5EF4-FFF2-40B4-BE49-F238E27FC236}">
                <a16:creationId xmlns:a16="http://schemas.microsoft.com/office/drawing/2014/main" id="{1820643A-5F0C-4404-AE02-297F5D94B0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ktangel 1">
            <a:extLst>
              <a:ext uri="{FF2B5EF4-FFF2-40B4-BE49-F238E27FC236}">
                <a16:creationId xmlns:a16="http://schemas.microsoft.com/office/drawing/2014/main" id="{9E95786B-E21A-3712-8228-C008A755C857}"/>
              </a:ext>
            </a:extLst>
          </p:cNvPr>
          <p:cNvSpPr/>
          <p:nvPr/>
        </p:nvSpPr>
        <p:spPr>
          <a:xfrm>
            <a:off x="0" y="5124090"/>
            <a:ext cx="12192000" cy="1733909"/>
          </a:xfrm>
          <a:prstGeom prst="rect">
            <a:avLst/>
          </a:prstGeom>
          <a:gradFill flip="none" rotWithShape="1">
            <a:gsLst>
              <a:gs pos="0">
                <a:schemeClr val="accent6">
                  <a:lumMod val="5000"/>
                  <a:lumOff val="95000"/>
                  <a:alpha val="0"/>
                </a:schemeClr>
              </a:gs>
              <a:gs pos="83000">
                <a:schemeClr val="tx1">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E9F9B9AE-D5D6-4435-8347-4273FE725096}"/>
              </a:ext>
            </a:extLst>
          </p:cNvPr>
          <p:cNvSpPr txBox="1"/>
          <p:nvPr/>
        </p:nvSpPr>
        <p:spPr>
          <a:xfrm>
            <a:off x="818448" y="5144869"/>
            <a:ext cx="5904180" cy="646331"/>
          </a:xfrm>
          <a:prstGeom prst="rect">
            <a:avLst/>
          </a:prstGeom>
          <a:noFill/>
        </p:spPr>
        <p:txBody>
          <a:bodyPr wrap="none" rtlCol="0">
            <a:spAutoFit/>
          </a:bodyPr>
          <a:lstStyle/>
          <a:p>
            <a:r>
              <a:rPr lang="sv-SE" sz="3600" b="1" dirty="0">
                <a:solidFill>
                  <a:schemeClr val="bg1"/>
                </a:solidFill>
                <a:latin typeface="Arial" panose="020B0604020202020204" pitchFamily="34" charset="0"/>
                <a:cs typeface="Arial" panose="020B0604020202020204" pitchFamily="34" charset="0"/>
              </a:rPr>
              <a:t>Hur skapas en insamling?</a:t>
            </a:r>
          </a:p>
        </p:txBody>
      </p:sp>
      <p:pic>
        <p:nvPicPr>
          <p:cNvPr id="5" name="Bildobjekt 4">
            <a:extLst>
              <a:ext uri="{FF2B5EF4-FFF2-40B4-BE49-F238E27FC236}">
                <a16:creationId xmlns:a16="http://schemas.microsoft.com/office/drawing/2014/main" id="{45F47B7F-42D0-C856-4E45-5ABD8B06F2D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15552" y="5830605"/>
            <a:ext cx="2829664" cy="510912"/>
          </a:xfrm>
          <a:prstGeom prst="rect">
            <a:avLst/>
          </a:prstGeom>
        </p:spPr>
      </p:pic>
    </p:spTree>
    <p:extLst>
      <p:ext uri="{BB962C8B-B14F-4D97-AF65-F5344CB8AC3E}">
        <p14:creationId xmlns:p14="http://schemas.microsoft.com/office/powerpoint/2010/main" val="5440528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790F787-60CB-D79F-1191-34CD9431181F}"/>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58FC21B7-E260-3741-FDA2-C26BB4879A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sp>
        <p:nvSpPr>
          <p:cNvPr id="13" name="Rubrik 1">
            <a:extLst>
              <a:ext uri="{FF2B5EF4-FFF2-40B4-BE49-F238E27FC236}">
                <a16:creationId xmlns:a16="http://schemas.microsoft.com/office/drawing/2014/main" id="{4E0B74BA-E543-1B46-B808-765CAEC68342}"/>
              </a:ext>
            </a:extLst>
          </p:cNvPr>
          <p:cNvSpPr>
            <a:spLocks noGrp="1"/>
          </p:cNvSpPr>
          <p:nvPr>
            <p:ph type="title"/>
          </p:nvPr>
        </p:nvSpPr>
        <p:spPr>
          <a:xfrm>
            <a:off x="838200" y="682625"/>
            <a:ext cx="599992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Skapa en insamling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16" name="Platshållare för innehåll 2">
            <a:extLst>
              <a:ext uri="{FF2B5EF4-FFF2-40B4-BE49-F238E27FC236}">
                <a16:creationId xmlns:a16="http://schemas.microsoft.com/office/drawing/2014/main" id="{EB94F2D6-4D7B-9E26-E7CB-47E94D986C4E}"/>
              </a:ext>
            </a:extLst>
          </p:cNvPr>
          <p:cNvSpPr txBox="1">
            <a:spLocks/>
          </p:cNvSpPr>
          <p:nvPr/>
        </p:nvSpPr>
        <p:spPr>
          <a:xfrm>
            <a:off x="838200" y="2024678"/>
            <a:ext cx="4958918" cy="38049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2200" b="1" dirty="0">
                <a:latin typeface="Arial" panose="020B0604020202020204" pitchFamily="34" charset="0"/>
                <a:cs typeface="Arial" panose="020B0604020202020204" pitchFamily="34" charset="0"/>
              </a:rPr>
              <a:t>Gå till menyn och klicka på ”insamling”</a:t>
            </a:r>
            <a:endParaRPr lang="sv-SE" sz="2200" dirty="0"/>
          </a:p>
        </p:txBody>
      </p:sp>
      <p:pic>
        <p:nvPicPr>
          <p:cNvPr id="8" name="Bildobjekt 7" descr="En bild som visar text&#10;&#10;Automatiskt genererad beskrivning">
            <a:extLst>
              <a:ext uri="{FF2B5EF4-FFF2-40B4-BE49-F238E27FC236}">
                <a16:creationId xmlns:a16="http://schemas.microsoft.com/office/drawing/2014/main" id="{294BFD57-5798-84FF-0AA3-651C7AF30D2A}"/>
              </a:ext>
            </a:extLst>
          </p:cNvPr>
          <p:cNvPicPr>
            <a:picLocks noChangeAspect="1"/>
          </p:cNvPicPr>
          <p:nvPr/>
        </p:nvPicPr>
        <p:blipFill rotWithShape="1">
          <a:blip r:embed="rId3">
            <a:extLst>
              <a:ext uri="{28A0092B-C50C-407E-A947-70E740481C1C}">
                <a14:useLocalDpi xmlns:a14="http://schemas.microsoft.com/office/drawing/2010/main" val="0"/>
              </a:ext>
            </a:extLst>
          </a:blip>
          <a:srcRect l="58240" t="11869" r="1087"/>
          <a:stretch/>
        </p:blipFill>
        <p:spPr>
          <a:xfrm>
            <a:off x="7100597" y="0"/>
            <a:ext cx="4958918" cy="5708236"/>
          </a:xfrm>
          <a:prstGeom prst="rect">
            <a:avLst/>
          </a:prstGeom>
        </p:spPr>
      </p:pic>
      <p:sp>
        <p:nvSpPr>
          <p:cNvPr id="11" name="Rektangel 10">
            <a:extLst>
              <a:ext uri="{FF2B5EF4-FFF2-40B4-BE49-F238E27FC236}">
                <a16:creationId xmlns:a16="http://schemas.microsoft.com/office/drawing/2014/main" id="{FC56355E-F19D-6FAB-8BCC-2FF87992B6F5}"/>
              </a:ext>
            </a:extLst>
          </p:cNvPr>
          <p:cNvSpPr/>
          <p:nvPr/>
        </p:nvSpPr>
        <p:spPr>
          <a:xfrm>
            <a:off x="10273003" y="4721285"/>
            <a:ext cx="1464906" cy="41987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C06CB8AB-A8B8-0C4B-E91E-2EB94F49BFA9}"/>
              </a:ext>
            </a:extLst>
          </p:cNvPr>
          <p:cNvSpPr/>
          <p:nvPr/>
        </p:nvSpPr>
        <p:spPr>
          <a:xfrm>
            <a:off x="10422293" y="60649"/>
            <a:ext cx="394995" cy="41987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814332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790F787-60CB-D79F-1191-34CD9431181F}"/>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58FC21B7-E260-3741-FDA2-C26BB4879A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sp>
        <p:nvSpPr>
          <p:cNvPr id="13" name="Rubrik 1">
            <a:extLst>
              <a:ext uri="{FF2B5EF4-FFF2-40B4-BE49-F238E27FC236}">
                <a16:creationId xmlns:a16="http://schemas.microsoft.com/office/drawing/2014/main" id="{4E0B74BA-E543-1B46-B808-765CAEC68342}"/>
              </a:ext>
            </a:extLst>
          </p:cNvPr>
          <p:cNvSpPr>
            <a:spLocks noGrp="1"/>
          </p:cNvSpPr>
          <p:nvPr>
            <p:ph type="title"/>
          </p:nvPr>
        </p:nvSpPr>
        <p:spPr>
          <a:xfrm>
            <a:off x="838200" y="682625"/>
            <a:ext cx="599992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Skapa en insamling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16" name="Platshållare för innehåll 2">
            <a:extLst>
              <a:ext uri="{FF2B5EF4-FFF2-40B4-BE49-F238E27FC236}">
                <a16:creationId xmlns:a16="http://schemas.microsoft.com/office/drawing/2014/main" id="{EB94F2D6-4D7B-9E26-E7CB-47E94D986C4E}"/>
              </a:ext>
            </a:extLst>
          </p:cNvPr>
          <p:cNvSpPr txBox="1">
            <a:spLocks/>
          </p:cNvSpPr>
          <p:nvPr/>
        </p:nvSpPr>
        <p:spPr>
          <a:xfrm>
            <a:off x="906548" y="1446180"/>
            <a:ext cx="7929541" cy="38049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2200" b="1" dirty="0">
                <a:latin typeface="Arial" panose="020B0604020202020204" pitchFamily="34" charset="0"/>
                <a:cs typeface="Arial" panose="020B0604020202020204" pitchFamily="34" charset="0"/>
              </a:rPr>
              <a:t>Välj ”Start a </a:t>
            </a:r>
            <a:r>
              <a:rPr lang="sv-SE" sz="2200" b="1" dirty="0" err="1">
                <a:latin typeface="Arial" panose="020B0604020202020204" pitchFamily="34" charset="0"/>
                <a:cs typeface="Arial" panose="020B0604020202020204" pitchFamily="34" charset="0"/>
              </a:rPr>
              <a:t>fundraiser</a:t>
            </a:r>
            <a:r>
              <a:rPr lang="sv-SE" sz="2200" b="1" dirty="0">
                <a:latin typeface="Arial" panose="020B0604020202020204" pitchFamily="34" charset="0"/>
                <a:cs typeface="Arial" panose="020B0604020202020204" pitchFamily="34" charset="0"/>
              </a:rPr>
              <a:t>” eller ”Välgörenhet” beroende på vilket språk du får upp. Det är alltid rutan till vänster.</a:t>
            </a:r>
            <a:endParaRPr lang="sv-SE" sz="2200" dirty="0"/>
          </a:p>
        </p:txBody>
      </p:sp>
      <p:sp>
        <p:nvSpPr>
          <p:cNvPr id="11" name="Rektangel 10">
            <a:extLst>
              <a:ext uri="{FF2B5EF4-FFF2-40B4-BE49-F238E27FC236}">
                <a16:creationId xmlns:a16="http://schemas.microsoft.com/office/drawing/2014/main" id="{FC56355E-F19D-6FAB-8BCC-2FF87992B6F5}"/>
              </a:ext>
            </a:extLst>
          </p:cNvPr>
          <p:cNvSpPr/>
          <p:nvPr/>
        </p:nvSpPr>
        <p:spPr>
          <a:xfrm>
            <a:off x="5373216" y="3756016"/>
            <a:ext cx="1464906" cy="41987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a:extLst>
              <a:ext uri="{FF2B5EF4-FFF2-40B4-BE49-F238E27FC236}">
                <a16:creationId xmlns:a16="http://schemas.microsoft.com/office/drawing/2014/main" id="{85286AF4-69E5-32F4-8968-E4ED08BDCB04}"/>
              </a:ext>
            </a:extLst>
          </p:cNvPr>
          <p:cNvPicPr>
            <a:picLocks noChangeAspect="1"/>
          </p:cNvPicPr>
          <p:nvPr/>
        </p:nvPicPr>
        <p:blipFill>
          <a:blip r:embed="rId3"/>
          <a:stretch>
            <a:fillRect/>
          </a:stretch>
        </p:blipFill>
        <p:spPr>
          <a:xfrm>
            <a:off x="906549" y="2348124"/>
            <a:ext cx="9316352" cy="3497961"/>
          </a:xfrm>
          <a:prstGeom prst="rect">
            <a:avLst/>
          </a:prstGeom>
        </p:spPr>
      </p:pic>
      <p:sp>
        <p:nvSpPr>
          <p:cNvPr id="12" name="Rektangel 11">
            <a:extLst>
              <a:ext uri="{FF2B5EF4-FFF2-40B4-BE49-F238E27FC236}">
                <a16:creationId xmlns:a16="http://schemas.microsoft.com/office/drawing/2014/main" id="{C06CB8AB-A8B8-0C4B-E91E-2EB94F49BFA9}"/>
              </a:ext>
            </a:extLst>
          </p:cNvPr>
          <p:cNvSpPr/>
          <p:nvPr/>
        </p:nvSpPr>
        <p:spPr>
          <a:xfrm>
            <a:off x="5038529" y="3599065"/>
            <a:ext cx="1530221" cy="15794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562009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790F787-60CB-D79F-1191-34CD9431181F}"/>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58FC21B7-E260-3741-FDA2-C26BB4879A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sp>
        <p:nvSpPr>
          <p:cNvPr id="13" name="Rubrik 1">
            <a:extLst>
              <a:ext uri="{FF2B5EF4-FFF2-40B4-BE49-F238E27FC236}">
                <a16:creationId xmlns:a16="http://schemas.microsoft.com/office/drawing/2014/main" id="{4E0B74BA-E543-1B46-B808-765CAEC68342}"/>
              </a:ext>
            </a:extLst>
          </p:cNvPr>
          <p:cNvSpPr>
            <a:spLocks noGrp="1"/>
          </p:cNvSpPr>
          <p:nvPr>
            <p:ph type="title"/>
          </p:nvPr>
        </p:nvSpPr>
        <p:spPr>
          <a:xfrm>
            <a:off x="838200" y="682625"/>
            <a:ext cx="599992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Skapa en insamling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16" name="Platshållare för innehåll 2">
            <a:extLst>
              <a:ext uri="{FF2B5EF4-FFF2-40B4-BE49-F238E27FC236}">
                <a16:creationId xmlns:a16="http://schemas.microsoft.com/office/drawing/2014/main" id="{EB94F2D6-4D7B-9E26-E7CB-47E94D986C4E}"/>
              </a:ext>
            </a:extLst>
          </p:cNvPr>
          <p:cNvSpPr txBox="1">
            <a:spLocks/>
          </p:cNvSpPr>
          <p:nvPr/>
        </p:nvSpPr>
        <p:spPr>
          <a:xfrm>
            <a:off x="838200" y="1970732"/>
            <a:ext cx="5337111" cy="38049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2200" dirty="0">
                <a:latin typeface="Arial" panose="020B0604020202020204" pitchFamily="34" charset="0"/>
                <a:cs typeface="Arial" panose="020B0604020202020204" pitchFamily="34" charset="0"/>
              </a:rPr>
              <a:t>Skriv in ”Barndiabetesfonden” i sökrutan</a:t>
            </a:r>
          </a:p>
          <a:p>
            <a:pPr marL="0" indent="0">
              <a:buFont typeface="Arial" panose="020B0604020202020204" pitchFamily="34" charset="0"/>
              <a:buNone/>
            </a:pPr>
            <a:endParaRPr lang="sv-SE" sz="2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2200" dirty="0">
                <a:latin typeface="Arial" panose="020B0604020202020204" pitchFamily="34" charset="0"/>
                <a:cs typeface="Arial" panose="020B0604020202020204" pitchFamily="34" charset="0"/>
              </a:rPr>
              <a:t>Klicka på ”Barndiabetesfonden” under sök-rutan</a:t>
            </a:r>
            <a:endParaRPr lang="sv-SE" sz="2200" dirty="0"/>
          </a:p>
        </p:txBody>
      </p:sp>
      <p:sp>
        <p:nvSpPr>
          <p:cNvPr id="12" name="Rektangel 11">
            <a:extLst>
              <a:ext uri="{FF2B5EF4-FFF2-40B4-BE49-F238E27FC236}">
                <a16:creationId xmlns:a16="http://schemas.microsoft.com/office/drawing/2014/main" id="{C06CB8AB-A8B8-0C4B-E91E-2EB94F49BFA9}"/>
              </a:ext>
            </a:extLst>
          </p:cNvPr>
          <p:cNvSpPr/>
          <p:nvPr/>
        </p:nvSpPr>
        <p:spPr>
          <a:xfrm>
            <a:off x="10520341" y="202722"/>
            <a:ext cx="1530221" cy="15794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a:extLst>
              <a:ext uri="{FF2B5EF4-FFF2-40B4-BE49-F238E27FC236}">
                <a16:creationId xmlns:a16="http://schemas.microsoft.com/office/drawing/2014/main" id="{7C9E139C-6738-E621-A73C-4B781670E0DA}"/>
              </a:ext>
            </a:extLst>
          </p:cNvPr>
          <p:cNvPicPr>
            <a:picLocks noChangeAspect="1"/>
          </p:cNvPicPr>
          <p:nvPr/>
        </p:nvPicPr>
        <p:blipFill rotWithShape="1">
          <a:blip r:embed="rId3">
            <a:extLst>
              <a:ext uri="{28A0092B-C50C-407E-A947-70E740481C1C}">
                <a14:useLocalDpi xmlns:a14="http://schemas.microsoft.com/office/drawing/2010/main" val="0"/>
              </a:ext>
            </a:extLst>
          </a:blip>
          <a:srcRect l="30084" t="17659" r="31123" b="4838"/>
          <a:stretch/>
        </p:blipFill>
        <p:spPr>
          <a:xfrm>
            <a:off x="6578083" y="111090"/>
            <a:ext cx="5337110" cy="5664559"/>
          </a:xfrm>
          <a:prstGeom prst="rect">
            <a:avLst/>
          </a:prstGeom>
        </p:spPr>
      </p:pic>
    </p:spTree>
    <p:extLst>
      <p:ext uri="{BB962C8B-B14F-4D97-AF65-F5344CB8AC3E}">
        <p14:creationId xmlns:p14="http://schemas.microsoft.com/office/powerpoint/2010/main" val="16687148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790F787-60CB-D79F-1191-34CD9431181F}"/>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58FC21B7-E260-3741-FDA2-C26BB4879A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sp>
        <p:nvSpPr>
          <p:cNvPr id="13" name="Rubrik 1">
            <a:extLst>
              <a:ext uri="{FF2B5EF4-FFF2-40B4-BE49-F238E27FC236}">
                <a16:creationId xmlns:a16="http://schemas.microsoft.com/office/drawing/2014/main" id="{4E0B74BA-E543-1B46-B808-765CAEC68342}"/>
              </a:ext>
            </a:extLst>
          </p:cNvPr>
          <p:cNvSpPr>
            <a:spLocks noGrp="1"/>
          </p:cNvSpPr>
          <p:nvPr>
            <p:ph type="title"/>
          </p:nvPr>
        </p:nvSpPr>
        <p:spPr>
          <a:xfrm>
            <a:off x="838200" y="682625"/>
            <a:ext cx="599992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Skapa en insamling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16" name="Platshållare för innehåll 2">
            <a:extLst>
              <a:ext uri="{FF2B5EF4-FFF2-40B4-BE49-F238E27FC236}">
                <a16:creationId xmlns:a16="http://schemas.microsoft.com/office/drawing/2014/main" id="{EB94F2D6-4D7B-9E26-E7CB-47E94D986C4E}"/>
              </a:ext>
            </a:extLst>
          </p:cNvPr>
          <p:cNvSpPr txBox="1">
            <a:spLocks/>
          </p:cNvSpPr>
          <p:nvPr/>
        </p:nvSpPr>
        <p:spPr>
          <a:xfrm>
            <a:off x="535420" y="2267844"/>
            <a:ext cx="2352870" cy="313066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400" dirty="0">
                <a:latin typeface="Arial" panose="020B0604020202020204" pitchFamily="34" charset="0"/>
                <a:cs typeface="Arial" panose="020B0604020202020204" pitchFamily="34" charset="0"/>
              </a:rPr>
              <a:t>Råkar du välja fel organisation, klicka på ”redigera ideell organisation” Insamlingen ska ske till Barndiabetesfonden</a:t>
            </a:r>
          </a:p>
          <a:p>
            <a:pPr marL="0" indent="0">
              <a:buFont typeface="Arial" panose="020B0604020202020204" pitchFamily="34" charset="0"/>
              <a:buNone/>
            </a:pPr>
            <a:r>
              <a:rPr lang="sv-SE" sz="1400" dirty="0">
                <a:latin typeface="Arial" panose="020B0604020202020204" pitchFamily="34" charset="0"/>
                <a:cs typeface="Arial" panose="020B0604020202020204" pitchFamily="34" charset="0"/>
              </a:rPr>
              <a:t>Skriv in insamlingens mål i kronor</a:t>
            </a:r>
          </a:p>
          <a:p>
            <a:pPr marL="0" indent="0">
              <a:buFont typeface="Arial" panose="020B0604020202020204" pitchFamily="34" charset="0"/>
              <a:buNone/>
            </a:pPr>
            <a:r>
              <a:rPr lang="sv-SE" sz="1400" dirty="0">
                <a:latin typeface="Arial" panose="020B0604020202020204" pitchFamily="34" charset="0"/>
                <a:cs typeface="Arial" panose="020B0604020202020204" pitchFamily="34" charset="0"/>
              </a:rPr>
              <a:t>Välj hur länge insamlingen ska pågå. Er insamling för Barndiabetesfonden ska ske mellan 1/11 – 30/11</a:t>
            </a:r>
          </a:p>
          <a:p>
            <a:pPr marL="0" indent="0">
              <a:buFont typeface="Arial" panose="020B0604020202020204" pitchFamily="34" charset="0"/>
              <a:buNone/>
            </a:pPr>
            <a:r>
              <a:rPr lang="sv-SE" sz="1400" dirty="0">
                <a:latin typeface="Arial" panose="020B0604020202020204" pitchFamily="34" charset="0"/>
                <a:cs typeface="Arial" panose="020B0604020202020204" pitchFamily="34" charset="0"/>
              </a:rPr>
              <a:t>Välj ett namn för insamlingen</a:t>
            </a: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p:txBody>
      </p:sp>
      <p:pic>
        <p:nvPicPr>
          <p:cNvPr id="4" name="Bildobjekt 3">
            <a:extLst>
              <a:ext uri="{FF2B5EF4-FFF2-40B4-BE49-F238E27FC236}">
                <a16:creationId xmlns:a16="http://schemas.microsoft.com/office/drawing/2014/main" id="{6FD74A25-6AAD-0254-6C0D-61737C0091AF}"/>
              </a:ext>
            </a:extLst>
          </p:cNvPr>
          <p:cNvPicPr>
            <a:picLocks noChangeAspect="1"/>
          </p:cNvPicPr>
          <p:nvPr/>
        </p:nvPicPr>
        <p:blipFill rotWithShape="1">
          <a:blip r:embed="rId3">
            <a:extLst>
              <a:ext uri="{28A0092B-C50C-407E-A947-70E740481C1C}">
                <a14:useLocalDpi xmlns:a14="http://schemas.microsoft.com/office/drawing/2010/main" val="0"/>
              </a:ext>
            </a:extLst>
          </a:blip>
          <a:srcRect t="12185"/>
          <a:stretch/>
        </p:blipFill>
        <p:spPr>
          <a:xfrm>
            <a:off x="2873828" y="1576627"/>
            <a:ext cx="9318171" cy="4347094"/>
          </a:xfrm>
          <a:prstGeom prst="rect">
            <a:avLst/>
          </a:prstGeom>
        </p:spPr>
      </p:pic>
      <p:sp>
        <p:nvSpPr>
          <p:cNvPr id="12" name="Rektangel 11">
            <a:extLst>
              <a:ext uri="{FF2B5EF4-FFF2-40B4-BE49-F238E27FC236}">
                <a16:creationId xmlns:a16="http://schemas.microsoft.com/office/drawing/2014/main" id="{C06CB8AB-A8B8-0C4B-E91E-2EB94F49BFA9}"/>
              </a:ext>
            </a:extLst>
          </p:cNvPr>
          <p:cNvSpPr/>
          <p:nvPr/>
        </p:nvSpPr>
        <p:spPr>
          <a:xfrm>
            <a:off x="2902753" y="3249294"/>
            <a:ext cx="2126447" cy="41054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4">
            <a:extLst>
              <a:ext uri="{FF2B5EF4-FFF2-40B4-BE49-F238E27FC236}">
                <a16:creationId xmlns:a16="http://schemas.microsoft.com/office/drawing/2014/main" id="{01FD0A94-382A-C7CA-92E7-2FB87B859384}"/>
              </a:ext>
            </a:extLst>
          </p:cNvPr>
          <p:cNvSpPr/>
          <p:nvPr/>
        </p:nvSpPr>
        <p:spPr>
          <a:xfrm>
            <a:off x="2902753" y="4106842"/>
            <a:ext cx="2126447" cy="41054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C3B8C2FF-B477-4E3B-00A7-E68ACE0C0B78}"/>
              </a:ext>
            </a:extLst>
          </p:cNvPr>
          <p:cNvSpPr/>
          <p:nvPr/>
        </p:nvSpPr>
        <p:spPr>
          <a:xfrm>
            <a:off x="2902753" y="4529465"/>
            <a:ext cx="2126447" cy="41054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231EC152-F62D-691B-1ED6-47ADF8CFE8CD}"/>
              </a:ext>
            </a:extLst>
          </p:cNvPr>
          <p:cNvSpPr/>
          <p:nvPr/>
        </p:nvSpPr>
        <p:spPr>
          <a:xfrm>
            <a:off x="2902752" y="2897247"/>
            <a:ext cx="2126447" cy="35204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56527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790F787-60CB-D79F-1191-34CD9431181F}"/>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58FC21B7-E260-3741-FDA2-C26BB4879A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sp>
        <p:nvSpPr>
          <p:cNvPr id="13" name="Rubrik 1">
            <a:extLst>
              <a:ext uri="{FF2B5EF4-FFF2-40B4-BE49-F238E27FC236}">
                <a16:creationId xmlns:a16="http://schemas.microsoft.com/office/drawing/2014/main" id="{4E0B74BA-E543-1B46-B808-765CAEC68342}"/>
              </a:ext>
            </a:extLst>
          </p:cNvPr>
          <p:cNvSpPr>
            <a:spLocks noGrp="1"/>
          </p:cNvSpPr>
          <p:nvPr>
            <p:ph type="title"/>
          </p:nvPr>
        </p:nvSpPr>
        <p:spPr>
          <a:xfrm>
            <a:off x="838200" y="682625"/>
            <a:ext cx="599992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Skapa en insamling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pic>
        <p:nvPicPr>
          <p:cNvPr id="4" name="Bildobjekt 3">
            <a:extLst>
              <a:ext uri="{FF2B5EF4-FFF2-40B4-BE49-F238E27FC236}">
                <a16:creationId xmlns:a16="http://schemas.microsoft.com/office/drawing/2014/main" id="{4099517B-9870-F2B5-6BB3-11A39B475067}"/>
              </a:ext>
            </a:extLst>
          </p:cNvPr>
          <p:cNvPicPr>
            <a:picLocks noChangeAspect="1"/>
          </p:cNvPicPr>
          <p:nvPr/>
        </p:nvPicPr>
        <p:blipFill rotWithShape="1">
          <a:blip r:embed="rId3">
            <a:extLst>
              <a:ext uri="{28A0092B-C50C-407E-A947-70E740481C1C}">
                <a14:useLocalDpi xmlns:a14="http://schemas.microsoft.com/office/drawing/2010/main" val="0"/>
              </a:ext>
            </a:extLst>
          </a:blip>
          <a:srcRect t="12543"/>
          <a:stretch/>
        </p:blipFill>
        <p:spPr>
          <a:xfrm>
            <a:off x="3022641" y="1663520"/>
            <a:ext cx="9169359" cy="4260202"/>
          </a:xfrm>
          <a:prstGeom prst="rect">
            <a:avLst/>
          </a:prstGeom>
        </p:spPr>
      </p:pic>
      <p:sp>
        <p:nvSpPr>
          <p:cNvPr id="12" name="Rektangel 11">
            <a:extLst>
              <a:ext uri="{FF2B5EF4-FFF2-40B4-BE49-F238E27FC236}">
                <a16:creationId xmlns:a16="http://schemas.microsoft.com/office/drawing/2014/main" id="{C06CB8AB-A8B8-0C4B-E91E-2EB94F49BFA9}"/>
              </a:ext>
            </a:extLst>
          </p:cNvPr>
          <p:cNvSpPr/>
          <p:nvPr/>
        </p:nvSpPr>
        <p:spPr>
          <a:xfrm>
            <a:off x="3073050" y="2386529"/>
            <a:ext cx="2058787" cy="212948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innehåll 2">
            <a:extLst>
              <a:ext uri="{FF2B5EF4-FFF2-40B4-BE49-F238E27FC236}">
                <a16:creationId xmlns:a16="http://schemas.microsoft.com/office/drawing/2014/main" id="{D23BF4A3-5802-9DC3-00C5-AB4A07EAC611}"/>
              </a:ext>
            </a:extLst>
          </p:cNvPr>
          <p:cNvSpPr txBox="1">
            <a:spLocks/>
          </p:cNvSpPr>
          <p:nvPr/>
        </p:nvSpPr>
        <p:spPr>
          <a:xfrm>
            <a:off x="520957" y="2687216"/>
            <a:ext cx="2352870" cy="313066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400" dirty="0">
                <a:latin typeface="Arial" panose="020B0604020202020204" pitchFamily="34" charset="0"/>
                <a:cs typeface="Arial" panose="020B0604020202020204" pitchFamily="34" charset="0"/>
              </a:rPr>
              <a:t>Fyll i en beskrivning av insamlingen eller behåll den förinställda texten. För denna insamling till Barndiabetesfonden får ni en färdig text att lägga in.</a:t>
            </a: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1400" dirty="0">
                <a:latin typeface="Arial" panose="020B0604020202020204" pitchFamily="34" charset="0"/>
                <a:cs typeface="Arial" panose="020B0604020202020204" pitchFamily="34" charset="0"/>
              </a:rPr>
              <a:t>Lägg till en egen omslagsbild för insamlingen eller behåll den som automatiskt läggs till. För denna insamling till Barndiabetesfonden får ni en färdig bild att lägga in.</a:t>
            </a: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1400" dirty="0">
                <a:latin typeface="Arial" panose="020B0604020202020204" pitchFamily="34" charset="0"/>
                <a:cs typeface="Arial" panose="020B0604020202020204" pitchFamily="34" charset="0"/>
              </a:rPr>
              <a:t>Klicka på skapa</a:t>
            </a:r>
          </a:p>
        </p:txBody>
      </p:sp>
      <p:sp>
        <p:nvSpPr>
          <p:cNvPr id="7" name="Rektangel 6">
            <a:extLst>
              <a:ext uri="{FF2B5EF4-FFF2-40B4-BE49-F238E27FC236}">
                <a16:creationId xmlns:a16="http://schemas.microsoft.com/office/drawing/2014/main" id="{4966C7E0-C282-72E9-106E-DE6C27D02368}"/>
              </a:ext>
            </a:extLst>
          </p:cNvPr>
          <p:cNvSpPr/>
          <p:nvPr/>
        </p:nvSpPr>
        <p:spPr>
          <a:xfrm>
            <a:off x="3073049" y="4621857"/>
            <a:ext cx="2058787" cy="48116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E183789B-7B0F-126A-60E9-3D3B0BF72E76}"/>
              </a:ext>
            </a:extLst>
          </p:cNvPr>
          <p:cNvSpPr/>
          <p:nvPr/>
        </p:nvSpPr>
        <p:spPr>
          <a:xfrm>
            <a:off x="3073048" y="5524903"/>
            <a:ext cx="2058787" cy="37389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803042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ubrik 1">
            <a:extLst>
              <a:ext uri="{FF2B5EF4-FFF2-40B4-BE49-F238E27FC236}">
                <a16:creationId xmlns:a16="http://schemas.microsoft.com/office/drawing/2014/main" id="{4E0B74BA-E543-1B46-B808-765CAEC68342}"/>
              </a:ext>
            </a:extLst>
          </p:cNvPr>
          <p:cNvSpPr>
            <a:spLocks noGrp="1"/>
          </p:cNvSpPr>
          <p:nvPr>
            <p:ph type="title"/>
          </p:nvPr>
        </p:nvSpPr>
        <p:spPr>
          <a:xfrm>
            <a:off x="838200" y="682625"/>
            <a:ext cx="599992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Skapa en insamling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5790F787-60CB-D79F-1191-34CD9431181F}"/>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58FC21B7-E260-3741-FDA2-C26BB4879A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pic>
        <p:nvPicPr>
          <p:cNvPr id="2" name="3D5481A9-1FEA-404E-9DAD-4C3E5323E6E0">
            <a:extLst>
              <a:ext uri="{FF2B5EF4-FFF2-40B4-BE49-F238E27FC236}">
                <a16:creationId xmlns:a16="http://schemas.microsoft.com/office/drawing/2014/main" id="{C724714A-EE97-24AB-FBF3-81D2DDB97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358" y="1825625"/>
            <a:ext cx="5747442" cy="3019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ruta 3">
            <a:extLst>
              <a:ext uri="{FF2B5EF4-FFF2-40B4-BE49-F238E27FC236}">
                <a16:creationId xmlns:a16="http://schemas.microsoft.com/office/drawing/2014/main" id="{64C66B10-5085-E0E8-7044-D93991C9F744}"/>
              </a:ext>
            </a:extLst>
          </p:cNvPr>
          <p:cNvSpPr txBox="1"/>
          <p:nvPr/>
        </p:nvSpPr>
        <p:spPr>
          <a:xfrm>
            <a:off x="933061" y="1825625"/>
            <a:ext cx="4245429" cy="923330"/>
          </a:xfrm>
          <a:prstGeom prst="rect">
            <a:avLst/>
          </a:prstGeom>
          <a:noFill/>
        </p:spPr>
        <p:txBody>
          <a:bodyPr wrap="square" rtlCol="0">
            <a:spAutoFit/>
          </a:bodyPr>
          <a:lstStyle/>
          <a:p>
            <a:r>
              <a:rPr lang="sv-SE" dirty="0"/>
              <a:t>Text och bild till insamlingen hittar ni här:</a:t>
            </a:r>
          </a:p>
          <a:p>
            <a:endParaRPr lang="sv-SE" dirty="0"/>
          </a:p>
          <a:p>
            <a:r>
              <a:rPr lang="sv-SE" dirty="0"/>
              <a:t>Klicka på länken </a:t>
            </a:r>
            <a:r>
              <a:rPr lang="sv-SE" dirty="0">
                <a:sym typeface="Wingdings" panose="05000000000000000000" pitchFamily="2" charset="2"/>
              </a:rPr>
              <a:t></a:t>
            </a:r>
            <a:endParaRPr lang="sv-SE" dirty="0"/>
          </a:p>
        </p:txBody>
      </p:sp>
      <p:sp>
        <p:nvSpPr>
          <p:cNvPr id="5" name="textruta 4">
            <a:extLst>
              <a:ext uri="{FF2B5EF4-FFF2-40B4-BE49-F238E27FC236}">
                <a16:creationId xmlns:a16="http://schemas.microsoft.com/office/drawing/2014/main" id="{C688605F-A006-7CFA-637F-32160D34C4C5}"/>
              </a:ext>
            </a:extLst>
          </p:cNvPr>
          <p:cNvSpPr txBox="1"/>
          <p:nvPr/>
        </p:nvSpPr>
        <p:spPr>
          <a:xfrm>
            <a:off x="2829289" y="2351631"/>
            <a:ext cx="2017744" cy="369332"/>
          </a:xfrm>
          <a:prstGeom prst="rect">
            <a:avLst/>
          </a:prstGeom>
          <a:noFill/>
        </p:spPr>
        <p:txBody>
          <a:bodyPr wrap="square">
            <a:spAutoFit/>
          </a:bodyPr>
          <a:lstStyle/>
          <a:p>
            <a:r>
              <a:rPr lang="sv-SE" dirty="0">
                <a:hlinkClick r:id="rId4"/>
              </a:rPr>
              <a:t>Starta FB insamling</a:t>
            </a:r>
            <a:endParaRPr lang="sv-SE" dirty="0"/>
          </a:p>
        </p:txBody>
      </p:sp>
    </p:spTree>
    <p:extLst>
      <p:ext uri="{BB962C8B-B14F-4D97-AF65-F5344CB8AC3E}">
        <p14:creationId xmlns:p14="http://schemas.microsoft.com/office/powerpoint/2010/main" val="2038190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träd, utomhus, däggdjur, skog&#10;&#10;Automatiskt genererad beskrivning">
            <a:extLst>
              <a:ext uri="{FF2B5EF4-FFF2-40B4-BE49-F238E27FC236}">
                <a16:creationId xmlns:a16="http://schemas.microsoft.com/office/drawing/2014/main" id="{CB0BA37D-D7A9-0B9E-2591-8B9219DFC8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84397F2D-91D5-D95B-7FCD-D73ADA456424}"/>
              </a:ext>
            </a:extLst>
          </p:cNvPr>
          <p:cNvSpPr/>
          <p:nvPr/>
        </p:nvSpPr>
        <p:spPr>
          <a:xfrm flipV="1">
            <a:off x="0" y="0"/>
            <a:ext cx="12192000" cy="1995098"/>
          </a:xfrm>
          <a:prstGeom prst="rect">
            <a:avLst/>
          </a:prstGeom>
          <a:gradFill flip="none" rotWithShape="1">
            <a:gsLst>
              <a:gs pos="0">
                <a:schemeClr val="accent6">
                  <a:lumMod val="5000"/>
                  <a:lumOff val="95000"/>
                  <a:alpha val="0"/>
                </a:schemeClr>
              </a:gs>
              <a:gs pos="83000">
                <a:schemeClr val="tx1">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0DA3AC3C-0F38-574A-CA7C-8DE861DB429A}"/>
              </a:ext>
            </a:extLst>
          </p:cNvPr>
          <p:cNvSpPr/>
          <p:nvPr/>
        </p:nvSpPr>
        <p:spPr>
          <a:xfrm>
            <a:off x="152400" y="5276490"/>
            <a:ext cx="12039600" cy="1581509"/>
          </a:xfrm>
          <a:prstGeom prst="rect">
            <a:avLst/>
          </a:prstGeom>
          <a:gradFill flip="none" rotWithShape="1">
            <a:gsLst>
              <a:gs pos="0">
                <a:schemeClr val="accent6">
                  <a:lumMod val="5000"/>
                  <a:lumOff val="95000"/>
                  <a:alpha val="0"/>
                </a:schemeClr>
              </a:gs>
              <a:gs pos="83000">
                <a:schemeClr val="tx1">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ruta 12">
            <a:extLst>
              <a:ext uri="{FF2B5EF4-FFF2-40B4-BE49-F238E27FC236}">
                <a16:creationId xmlns:a16="http://schemas.microsoft.com/office/drawing/2014/main" id="{CEAB59FA-6FAD-1104-9C7C-A15D612FD56E}"/>
              </a:ext>
            </a:extLst>
          </p:cNvPr>
          <p:cNvSpPr txBox="1"/>
          <p:nvPr/>
        </p:nvSpPr>
        <p:spPr>
          <a:xfrm>
            <a:off x="1161858" y="678376"/>
            <a:ext cx="4419800" cy="1292662"/>
          </a:xfrm>
          <a:prstGeom prst="rect">
            <a:avLst/>
          </a:prstGeom>
          <a:noFill/>
        </p:spPr>
        <p:txBody>
          <a:bodyPr wrap="none" rtlCol="0">
            <a:spAutoFit/>
          </a:bodyPr>
          <a:lstStyle/>
          <a:p>
            <a:r>
              <a:rPr lang="sv-SE" sz="3900" b="1" dirty="0">
                <a:solidFill>
                  <a:schemeClr val="bg1"/>
                </a:solidFill>
                <a:latin typeface="Arial" panose="020B0604020202020204" pitchFamily="34" charset="0"/>
                <a:cs typeface="Arial" panose="020B0604020202020204" pitchFamily="34" charset="0"/>
              </a:rPr>
              <a:t>Hur navigerar </a:t>
            </a:r>
          </a:p>
          <a:p>
            <a:r>
              <a:rPr lang="sv-SE" sz="3900" b="1" dirty="0">
                <a:solidFill>
                  <a:schemeClr val="bg1"/>
                </a:solidFill>
                <a:latin typeface="Arial" panose="020B0604020202020204" pitchFamily="34" charset="0"/>
                <a:cs typeface="Arial" panose="020B0604020202020204" pitchFamily="34" charset="0"/>
              </a:rPr>
              <a:t>jag på Facebook?</a:t>
            </a:r>
          </a:p>
        </p:txBody>
      </p:sp>
      <p:sp>
        <p:nvSpPr>
          <p:cNvPr id="6" name="Rektangel 5">
            <a:extLst>
              <a:ext uri="{FF2B5EF4-FFF2-40B4-BE49-F238E27FC236}">
                <a16:creationId xmlns:a16="http://schemas.microsoft.com/office/drawing/2014/main" id="{755D5CDC-AE3A-91E8-E9C1-2DC37127EF49}"/>
              </a:ext>
            </a:extLst>
          </p:cNvPr>
          <p:cNvSpPr/>
          <p:nvPr/>
        </p:nvSpPr>
        <p:spPr>
          <a:xfrm>
            <a:off x="152400" y="5599394"/>
            <a:ext cx="11942989" cy="1163715"/>
          </a:xfrm>
          <a:prstGeom prst="rect">
            <a:avLst/>
          </a:prstGeom>
          <a:gradFill flip="none" rotWithShape="1">
            <a:gsLst>
              <a:gs pos="0">
                <a:schemeClr val="accent6">
                  <a:lumMod val="5000"/>
                  <a:lumOff val="95000"/>
                  <a:alpha val="0"/>
                </a:schemeClr>
              </a:gs>
              <a:gs pos="83000">
                <a:schemeClr val="tx1">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AB1F74BF-6992-4E58-3C28-A1BD55FF984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58197" y="5811788"/>
            <a:ext cx="2829664" cy="510912"/>
          </a:xfrm>
          <a:prstGeom prst="rect">
            <a:avLst/>
          </a:prstGeom>
        </p:spPr>
      </p:pic>
      <p:sp>
        <p:nvSpPr>
          <p:cNvPr id="7" name="Rektangel 6">
            <a:extLst>
              <a:ext uri="{FF2B5EF4-FFF2-40B4-BE49-F238E27FC236}">
                <a16:creationId xmlns:a16="http://schemas.microsoft.com/office/drawing/2014/main" id="{08EA97C5-5F60-D90E-D521-31523CB29218}"/>
              </a:ext>
            </a:extLst>
          </p:cNvPr>
          <p:cNvSpPr/>
          <p:nvPr/>
        </p:nvSpPr>
        <p:spPr>
          <a:xfrm>
            <a:off x="89211" y="70338"/>
            <a:ext cx="12006178" cy="6692771"/>
          </a:xfrm>
          <a:prstGeom prst="rect">
            <a:avLst/>
          </a:prstGeom>
          <a:noFill/>
          <a:ln w="190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526521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ubrik 1">
            <a:extLst>
              <a:ext uri="{FF2B5EF4-FFF2-40B4-BE49-F238E27FC236}">
                <a16:creationId xmlns:a16="http://schemas.microsoft.com/office/drawing/2014/main" id="{4E0B74BA-E543-1B46-B808-765CAEC68342}"/>
              </a:ext>
            </a:extLst>
          </p:cNvPr>
          <p:cNvSpPr>
            <a:spLocks noGrp="1"/>
          </p:cNvSpPr>
          <p:nvPr>
            <p:ph type="title"/>
          </p:nvPr>
        </p:nvSpPr>
        <p:spPr>
          <a:xfrm>
            <a:off x="838200" y="682625"/>
            <a:ext cx="599992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Skapa en insamling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5790F787-60CB-D79F-1191-34CD9431181F}"/>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58FC21B7-E260-3741-FDA2-C26BB4879A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sp>
        <p:nvSpPr>
          <p:cNvPr id="5" name="Platshållare för innehåll 2">
            <a:extLst>
              <a:ext uri="{FF2B5EF4-FFF2-40B4-BE49-F238E27FC236}">
                <a16:creationId xmlns:a16="http://schemas.microsoft.com/office/drawing/2014/main" id="{D23BF4A3-5802-9DC3-00C5-AB4A07EAC611}"/>
              </a:ext>
            </a:extLst>
          </p:cNvPr>
          <p:cNvSpPr txBox="1">
            <a:spLocks/>
          </p:cNvSpPr>
          <p:nvPr/>
        </p:nvSpPr>
        <p:spPr>
          <a:xfrm>
            <a:off x="1485291" y="1637340"/>
            <a:ext cx="3375958" cy="31306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400" dirty="0">
                <a:latin typeface="Arial" panose="020B0604020202020204" pitchFamily="34" charset="0"/>
                <a:cs typeface="Arial" panose="020B0604020202020204" pitchFamily="34" charset="0"/>
              </a:rPr>
              <a:t>När du klickat på ”Skapa” dyker en ruta upp. Klicka på ”kom igång” </a:t>
            </a: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1400" dirty="0">
                <a:latin typeface="Arial" panose="020B0604020202020204" pitchFamily="34" charset="0"/>
                <a:cs typeface="Arial" panose="020B0604020202020204" pitchFamily="34" charset="0"/>
              </a:rPr>
              <a:t>Om du får upp denna ruta, välj ”Offentlig” och klicka på ”Klart”</a:t>
            </a: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p:txBody>
      </p:sp>
      <p:pic>
        <p:nvPicPr>
          <p:cNvPr id="3" name="Bildobjekt 2">
            <a:extLst>
              <a:ext uri="{FF2B5EF4-FFF2-40B4-BE49-F238E27FC236}">
                <a16:creationId xmlns:a16="http://schemas.microsoft.com/office/drawing/2014/main" id="{E279E263-A146-D4B4-448C-398238717D7B}"/>
              </a:ext>
            </a:extLst>
          </p:cNvPr>
          <p:cNvPicPr>
            <a:picLocks noChangeAspect="1"/>
          </p:cNvPicPr>
          <p:nvPr/>
        </p:nvPicPr>
        <p:blipFill>
          <a:blip r:embed="rId3"/>
          <a:stretch>
            <a:fillRect/>
          </a:stretch>
        </p:blipFill>
        <p:spPr>
          <a:xfrm>
            <a:off x="6370274" y="92940"/>
            <a:ext cx="4940271" cy="2734238"/>
          </a:xfrm>
          <a:prstGeom prst="rect">
            <a:avLst/>
          </a:prstGeom>
        </p:spPr>
      </p:pic>
      <p:pic>
        <p:nvPicPr>
          <p:cNvPr id="11" name="Bildobjekt 10">
            <a:extLst>
              <a:ext uri="{FF2B5EF4-FFF2-40B4-BE49-F238E27FC236}">
                <a16:creationId xmlns:a16="http://schemas.microsoft.com/office/drawing/2014/main" id="{572D4122-05DC-3EE5-5107-575E899DAC72}"/>
              </a:ext>
            </a:extLst>
          </p:cNvPr>
          <p:cNvPicPr>
            <a:picLocks noChangeAspect="1"/>
          </p:cNvPicPr>
          <p:nvPr/>
        </p:nvPicPr>
        <p:blipFill>
          <a:blip r:embed="rId4"/>
          <a:stretch>
            <a:fillRect/>
          </a:stretch>
        </p:blipFill>
        <p:spPr>
          <a:xfrm>
            <a:off x="6370274" y="2827179"/>
            <a:ext cx="4417345" cy="3096544"/>
          </a:xfrm>
          <a:prstGeom prst="rect">
            <a:avLst/>
          </a:prstGeom>
        </p:spPr>
      </p:pic>
      <p:sp>
        <p:nvSpPr>
          <p:cNvPr id="14" name="Rektangel 13">
            <a:extLst>
              <a:ext uri="{FF2B5EF4-FFF2-40B4-BE49-F238E27FC236}">
                <a16:creationId xmlns:a16="http://schemas.microsoft.com/office/drawing/2014/main" id="{ECBAE3AE-1DBE-41A5-6A19-E74F787B93B4}"/>
              </a:ext>
            </a:extLst>
          </p:cNvPr>
          <p:cNvSpPr/>
          <p:nvPr/>
        </p:nvSpPr>
        <p:spPr>
          <a:xfrm>
            <a:off x="10052348" y="2214559"/>
            <a:ext cx="1125726" cy="48116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14">
            <a:extLst>
              <a:ext uri="{FF2B5EF4-FFF2-40B4-BE49-F238E27FC236}">
                <a16:creationId xmlns:a16="http://schemas.microsoft.com/office/drawing/2014/main" id="{09A79473-FE63-25CA-2B6A-A59488E25647}"/>
              </a:ext>
            </a:extLst>
          </p:cNvPr>
          <p:cNvSpPr/>
          <p:nvPr/>
        </p:nvSpPr>
        <p:spPr>
          <a:xfrm>
            <a:off x="9554547" y="5281127"/>
            <a:ext cx="1060664" cy="40201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488428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ubrik 1">
            <a:extLst>
              <a:ext uri="{FF2B5EF4-FFF2-40B4-BE49-F238E27FC236}">
                <a16:creationId xmlns:a16="http://schemas.microsoft.com/office/drawing/2014/main" id="{4E0B74BA-E543-1B46-B808-765CAEC68342}"/>
              </a:ext>
            </a:extLst>
          </p:cNvPr>
          <p:cNvSpPr>
            <a:spLocks noGrp="1"/>
          </p:cNvSpPr>
          <p:nvPr>
            <p:ph type="title"/>
          </p:nvPr>
        </p:nvSpPr>
        <p:spPr>
          <a:xfrm>
            <a:off x="838200" y="682625"/>
            <a:ext cx="599992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Skapa en insamling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5790F787-60CB-D79F-1191-34CD9431181F}"/>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58FC21B7-E260-3741-FDA2-C26BB4879A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sp>
        <p:nvSpPr>
          <p:cNvPr id="5" name="Platshållare för innehåll 2">
            <a:extLst>
              <a:ext uri="{FF2B5EF4-FFF2-40B4-BE49-F238E27FC236}">
                <a16:creationId xmlns:a16="http://schemas.microsoft.com/office/drawing/2014/main" id="{D23BF4A3-5802-9DC3-00C5-AB4A07EAC611}"/>
              </a:ext>
            </a:extLst>
          </p:cNvPr>
          <p:cNvSpPr txBox="1">
            <a:spLocks/>
          </p:cNvSpPr>
          <p:nvPr/>
        </p:nvSpPr>
        <p:spPr>
          <a:xfrm>
            <a:off x="989044" y="1637340"/>
            <a:ext cx="3872204" cy="31306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800" dirty="0">
                <a:latin typeface="Arial" panose="020B0604020202020204" pitchFamily="34" charset="0"/>
                <a:cs typeface="Arial" panose="020B0604020202020204" pitchFamily="34" charset="0"/>
              </a:rPr>
              <a:t>Nu kan du skriva en text om din insamling.</a:t>
            </a:r>
          </a:p>
          <a:p>
            <a:pPr marL="0" indent="0">
              <a:buFont typeface="Arial" panose="020B0604020202020204" pitchFamily="34" charset="0"/>
              <a:buNone/>
            </a:pPr>
            <a:endParaRPr lang="sv-SE" sz="18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1800" dirty="0">
                <a:latin typeface="Arial" panose="020B0604020202020204" pitchFamily="34" charset="0"/>
                <a:cs typeface="Arial" panose="020B0604020202020204" pitchFamily="34" charset="0"/>
              </a:rPr>
              <a:t>Klicka sedan på ”Publicera”</a:t>
            </a: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p:txBody>
      </p:sp>
      <p:pic>
        <p:nvPicPr>
          <p:cNvPr id="4" name="Bildobjekt 3">
            <a:extLst>
              <a:ext uri="{FF2B5EF4-FFF2-40B4-BE49-F238E27FC236}">
                <a16:creationId xmlns:a16="http://schemas.microsoft.com/office/drawing/2014/main" id="{4F262506-1BC4-5C6F-37A6-B87D895A7F6A}"/>
              </a:ext>
            </a:extLst>
          </p:cNvPr>
          <p:cNvPicPr>
            <a:picLocks noChangeAspect="1"/>
          </p:cNvPicPr>
          <p:nvPr/>
        </p:nvPicPr>
        <p:blipFill>
          <a:blip r:embed="rId3"/>
          <a:stretch>
            <a:fillRect/>
          </a:stretch>
        </p:blipFill>
        <p:spPr>
          <a:xfrm>
            <a:off x="7330753" y="106431"/>
            <a:ext cx="4587638" cy="5730737"/>
          </a:xfrm>
          <a:prstGeom prst="rect">
            <a:avLst/>
          </a:prstGeom>
        </p:spPr>
      </p:pic>
      <p:sp>
        <p:nvSpPr>
          <p:cNvPr id="6" name="Rektangel 5">
            <a:extLst>
              <a:ext uri="{FF2B5EF4-FFF2-40B4-BE49-F238E27FC236}">
                <a16:creationId xmlns:a16="http://schemas.microsoft.com/office/drawing/2014/main" id="{86A973AF-61C1-B381-139F-2E7748BD578E}"/>
              </a:ext>
            </a:extLst>
          </p:cNvPr>
          <p:cNvSpPr/>
          <p:nvPr/>
        </p:nvSpPr>
        <p:spPr>
          <a:xfrm>
            <a:off x="7565785" y="1262837"/>
            <a:ext cx="3788015" cy="48116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858AB2E8-0EE1-2431-60A7-DF0C7B69A745}"/>
              </a:ext>
            </a:extLst>
          </p:cNvPr>
          <p:cNvSpPr/>
          <p:nvPr/>
        </p:nvSpPr>
        <p:spPr>
          <a:xfrm>
            <a:off x="7547123" y="5114002"/>
            <a:ext cx="4106811" cy="48116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9767717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ubrik 1">
            <a:extLst>
              <a:ext uri="{FF2B5EF4-FFF2-40B4-BE49-F238E27FC236}">
                <a16:creationId xmlns:a16="http://schemas.microsoft.com/office/drawing/2014/main" id="{4E0B74BA-E543-1B46-B808-765CAEC68342}"/>
              </a:ext>
            </a:extLst>
          </p:cNvPr>
          <p:cNvSpPr>
            <a:spLocks noGrp="1"/>
          </p:cNvSpPr>
          <p:nvPr>
            <p:ph type="title"/>
          </p:nvPr>
        </p:nvSpPr>
        <p:spPr>
          <a:xfrm>
            <a:off x="838200" y="682625"/>
            <a:ext cx="599992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Skapa en insamling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5790F787-60CB-D79F-1191-34CD9431181F}"/>
              </a:ext>
            </a:extLst>
          </p:cNvPr>
          <p:cNvSpPr/>
          <p:nvPr/>
        </p:nvSpPr>
        <p:spPr>
          <a:xfrm>
            <a:off x="0" y="5951714"/>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58FC21B7-E260-3741-FDA2-C26BB4879A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sp>
        <p:nvSpPr>
          <p:cNvPr id="5" name="Platshållare för innehåll 2">
            <a:extLst>
              <a:ext uri="{FF2B5EF4-FFF2-40B4-BE49-F238E27FC236}">
                <a16:creationId xmlns:a16="http://schemas.microsoft.com/office/drawing/2014/main" id="{D23BF4A3-5802-9DC3-00C5-AB4A07EAC611}"/>
              </a:ext>
            </a:extLst>
          </p:cNvPr>
          <p:cNvSpPr txBox="1">
            <a:spLocks/>
          </p:cNvSpPr>
          <p:nvPr/>
        </p:nvSpPr>
        <p:spPr>
          <a:xfrm>
            <a:off x="891074" y="2400622"/>
            <a:ext cx="3872204" cy="31306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800" dirty="0">
                <a:latin typeface="Arial" panose="020B0604020202020204" pitchFamily="34" charset="0"/>
                <a:cs typeface="Arial" panose="020B0604020202020204" pitchFamily="34" charset="0"/>
              </a:rPr>
              <a:t>På insamlingen kan du göra ett inlägg för insamlingssidan.</a:t>
            </a:r>
          </a:p>
          <a:p>
            <a:pPr marL="0" indent="0">
              <a:buFont typeface="Arial" panose="020B0604020202020204" pitchFamily="34" charset="0"/>
              <a:buNone/>
            </a:pPr>
            <a:endParaRPr lang="sv-SE" sz="18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1800" dirty="0">
                <a:latin typeface="Arial" panose="020B0604020202020204" pitchFamily="34" charset="0"/>
                <a:cs typeface="Arial" panose="020B0604020202020204" pitchFamily="34" charset="0"/>
              </a:rPr>
              <a:t>Du kan dela insamlingen igen med en uppdatering</a:t>
            </a:r>
          </a:p>
          <a:p>
            <a:pPr marL="0" indent="0">
              <a:buFont typeface="Arial" panose="020B0604020202020204" pitchFamily="34" charset="0"/>
              <a:buNone/>
            </a:pPr>
            <a:endParaRPr lang="sv-SE" sz="18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1800" dirty="0">
                <a:latin typeface="Arial" panose="020B0604020202020204" pitchFamily="34" charset="0"/>
                <a:cs typeface="Arial" panose="020B0604020202020204" pitchFamily="34" charset="0"/>
              </a:rPr>
              <a:t>Kopiera en länk till insamlingen</a:t>
            </a: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sv-SE" sz="1400" dirty="0">
              <a:latin typeface="Arial" panose="020B0604020202020204" pitchFamily="34" charset="0"/>
              <a:cs typeface="Arial" panose="020B0604020202020204" pitchFamily="34" charset="0"/>
            </a:endParaRPr>
          </a:p>
        </p:txBody>
      </p:sp>
      <p:pic>
        <p:nvPicPr>
          <p:cNvPr id="3" name="Bildobjekt 2">
            <a:extLst>
              <a:ext uri="{FF2B5EF4-FFF2-40B4-BE49-F238E27FC236}">
                <a16:creationId xmlns:a16="http://schemas.microsoft.com/office/drawing/2014/main" id="{D630BD5B-D675-BE65-6C86-ACA4730A6CAE}"/>
              </a:ext>
            </a:extLst>
          </p:cNvPr>
          <p:cNvPicPr>
            <a:picLocks noChangeAspect="1"/>
          </p:cNvPicPr>
          <p:nvPr/>
        </p:nvPicPr>
        <p:blipFill>
          <a:blip r:embed="rId3"/>
          <a:stretch>
            <a:fillRect/>
          </a:stretch>
        </p:blipFill>
        <p:spPr>
          <a:xfrm>
            <a:off x="5654351" y="1400991"/>
            <a:ext cx="6537649" cy="4522731"/>
          </a:xfrm>
          <a:prstGeom prst="rect">
            <a:avLst/>
          </a:prstGeom>
        </p:spPr>
      </p:pic>
      <p:sp>
        <p:nvSpPr>
          <p:cNvPr id="7" name="Rektangel 6">
            <a:extLst>
              <a:ext uri="{FF2B5EF4-FFF2-40B4-BE49-F238E27FC236}">
                <a16:creationId xmlns:a16="http://schemas.microsoft.com/office/drawing/2014/main" id="{C69C0E6A-C9C2-9435-9B4B-C2276DDE1E59}"/>
              </a:ext>
            </a:extLst>
          </p:cNvPr>
          <p:cNvSpPr/>
          <p:nvPr/>
        </p:nvSpPr>
        <p:spPr>
          <a:xfrm>
            <a:off x="9395929" y="3209731"/>
            <a:ext cx="2582941" cy="149289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DFDCD4BF-6623-40B1-C9F3-E320B4DD016B}"/>
              </a:ext>
            </a:extLst>
          </p:cNvPr>
          <p:cNvSpPr/>
          <p:nvPr/>
        </p:nvSpPr>
        <p:spPr>
          <a:xfrm>
            <a:off x="9395929" y="4766696"/>
            <a:ext cx="2582941" cy="115702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3DAF965C-775D-C6DF-31C9-63654A6C4850}"/>
              </a:ext>
            </a:extLst>
          </p:cNvPr>
          <p:cNvSpPr/>
          <p:nvPr/>
        </p:nvSpPr>
        <p:spPr>
          <a:xfrm>
            <a:off x="5921915" y="2915909"/>
            <a:ext cx="3474014" cy="7137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704761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ubrik 1">
            <a:extLst>
              <a:ext uri="{FF2B5EF4-FFF2-40B4-BE49-F238E27FC236}">
                <a16:creationId xmlns:a16="http://schemas.microsoft.com/office/drawing/2014/main" id="{4E0B74BA-E543-1B46-B808-765CAEC68342}"/>
              </a:ext>
            </a:extLst>
          </p:cNvPr>
          <p:cNvSpPr>
            <a:spLocks noGrp="1"/>
          </p:cNvSpPr>
          <p:nvPr>
            <p:ph type="title"/>
          </p:nvPr>
        </p:nvSpPr>
        <p:spPr>
          <a:xfrm>
            <a:off x="838200" y="682625"/>
            <a:ext cx="599992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Skapa en insamling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5790F787-60CB-D79F-1191-34CD9431181F}"/>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58FC21B7-E260-3741-FDA2-C26BB4879A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sp>
        <p:nvSpPr>
          <p:cNvPr id="5" name="Platshållare för innehåll 2">
            <a:extLst>
              <a:ext uri="{FF2B5EF4-FFF2-40B4-BE49-F238E27FC236}">
                <a16:creationId xmlns:a16="http://schemas.microsoft.com/office/drawing/2014/main" id="{D23BF4A3-5802-9DC3-00C5-AB4A07EAC611}"/>
              </a:ext>
            </a:extLst>
          </p:cNvPr>
          <p:cNvSpPr txBox="1">
            <a:spLocks/>
          </p:cNvSpPr>
          <p:nvPr/>
        </p:nvSpPr>
        <p:spPr>
          <a:xfrm>
            <a:off x="391886" y="2400622"/>
            <a:ext cx="2846405" cy="3412349"/>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sv-SE" sz="1400" dirty="0">
                <a:latin typeface="Arial" panose="020B0604020202020204" pitchFamily="34" charset="0"/>
                <a:cs typeface="Arial" panose="020B0604020202020204" pitchFamily="34" charset="0"/>
              </a:rPr>
              <a:t>För att redigera målet kan du klicka på ”redigera” bredvid mål, eller klicka på de tre prickarna och välja ”Redigera insamling”</a:t>
            </a:r>
          </a:p>
          <a:p>
            <a:pPr marL="0" indent="0">
              <a:lnSpc>
                <a:spcPct val="100000"/>
              </a:lnSpc>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sv-SE" sz="1400" dirty="0">
                <a:latin typeface="Arial" panose="020B0604020202020204" pitchFamily="34" charset="0"/>
                <a:cs typeface="Arial" panose="020B0604020202020204" pitchFamily="34" charset="0"/>
              </a:rPr>
              <a:t>För att ändra namn på insamlingen klicka på de tre prickarna och sedan på ”Redigera insamling”</a:t>
            </a:r>
          </a:p>
          <a:p>
            <a:pPr marL="0" indent="0">
              <a:lnSpc>
                <a:spcPct val="100000"/>
              </a:lnSpc>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sv-SE" sz="1400" dirty="0">
                <a:latin typeface="Arial" panose="020B0604020202020204" pitchFamily="34" charset="0"/>
                <a:cs typeface="Arial" panose="020B0604020202020204" pitchFamily="34" charset="0"/>
              </a:rPr>
              <a:t>För att ändra beskrivningen, klicka på ”redigera” bredvid ”Om” eller klicka på de tre prickarna och välj ”redigera insamling”</a:t>
            </a:r>
          </a:p>
          <a:p>
            <a:pPr marL="0" indent="0">
              <a:lnSpc>
                <a:spcPct val="100000"/>
              </a:lnSpc>
              <a:buFont typeface="Arial" panose="020B0604020202020204" pitchFamily="34" charset="0"/>
              <a:buNone/>
            </a:pPr>
            <a:endParaRPr lang="sv-SE" sz="140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sv-SE" sz="1400" dirty="0">
                <a:latin typeface="Arial" panose="020B0604020202020204" pitchFamily="34" charset="0"/>
                <a:cs typeface="Arial" panose="020B0604020202020204" pitchFamily="34" charset="0"/>
              </a:rPr>
              <a:t>Avsluta insamling genom att klicka på de tre prickarna och sedan på ”avsluta insamlingen”</a:t>
            </a:r>
          </a:p>
          <a:p>
            <a:pPr marL="0" indent="0">
              <a:buFont typeface="Arial" panose="020B0604020202020204" pitchFamily="34" charset="0"/>
              <a:buNone/>
            </a:pPr>
            <a:endParaRPr lang="sv-SE" sz="1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sv-SE" sz="1100" dirty="0">
              <a:latin typeface="Arial" panose="020B0604020202020204" pitchFamily="34" charset="0"/>
              <a:cs typeface="Arial" panose="020B0604020202020204" pitchFamily="34" charset="0"/>
            </a:endParaRPr>
          </a:p>
        </p:txBody>
      </p:sp>
      <p:pic>
        <p:nvPicPr>
          <p:cNvPr id="4" name="Bildobjekt 3">
            <a:extLst>
              <a:ext uri="{FF2B5EF4-FFF2-40B4-BE49-F238E27FC236}">
                <a16:creationId xmlns:a16="http://schemas.microsoft.com/office/drawing/2014/main" id="{96CC0F25-1AB1-0B3D-DD6F-A63C06D65851}"/>
              </a:ext>
            </a:extLst>
          </p:cNvPr>
          <p:cNvPicPr>
            <a:picLocks noChangeAspect="1"/>
          </p:cNvPicPr>
          <p:nvPr/>
        </p:nvPicPr>
        <p:blipFill>
          <a:blip r:embed="rId3"/>
          <a:stretch>
            <a:fillRect/>
          </a:stretch>
        </p:blipFill>
        <p:spPr>
          <a:xfrm>
            <a:off x="3238291" y="1548883"/>
            <a:ext cx="8789259" cy="4178622"/>
          </a:xfrm>
          <a:prstGeom prst="rect">
            <a:avLst/>
          </a:prstGeom>
        </p:spPr>
      </p:pic>
      <p:sp>
        <p:nvSpPr>
          <p:cNvPr id="6" name="Rektangel 5">
            <a:extLst>
              <a:ext uri="{FF2B5EF4-FFF2-40B4-BE49-F238E27FC236}">
                <a16:creationId xmlns:a16="http://schemas.microsoft.com/office/drawing/2014/main" id="{AD937830-7A56-2596-74FF-E54CF6ACFEAC}"/>
              </a:ext>
            </a:extLst>
          </p:cNvPr>
          <p:cNvSpPr/>
          <p:nvPr/>
        </p:nvSpPr>
        <p:spPr>
          <a:xfrm>
            <a:off x="7632920" y="2831932"/>
            <a:ext cx="540696" cy="23784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028E76DE-381C-DEA1-72D4-42C724923D34}"/>
              </a:ext>
            </a:extLst>
          </p:cNvPr>
          <p:cNvSpPr/>
          <p:nvPr/>
        </p:nvSpPr>
        <p:spPr>
          <a:xfrm>
            <a:off x="7632920" y="4701164"/>
            <a:ext cx="540696" cy="23784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C0C75DB1-F04B-066E-1F8A-8F93B7437133}"/>
              </a:ext>
            </a:extLst>
          </p:cNvPr>
          <p:cNvSpPr/>
          <p:nvPr/>
        </p:nvSpPr>
        <p:spPr>
          <a:xfrm>
            <a:off x="11358944" y="2162781"/>
            <a:ext cx="441170" cy="38447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8133DC3A-69B2-5A41-5659-6F06948516BD}"/>
              </a:ext>
            </a:extLst>
          </p:cNvPr>
          <p:cNvSpPr/>
          <p:nvPr/>
        </p:nvSpPr>
        <p:spPr>
          <a:xfrm>
            <a:off x="9408845" y="2569028"/>
            <a:ext cx="1125415" cy="19283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A42A5B02-833C-54C8-3632-45B6835CB720}"/>
              </a:ext>
            </a:extLst>
          </p:cNvPr>
          <p:cNvSpPr/>
          <p:nvPr/>
        </p:nvSpPr>
        <p:spPr>
          <a:xfrm>
            <a:off x="9408844" y="2813270"/>
            <a:ext cx="1125415" cy="19283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44841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790F787-60CB-D79F-1191-34CD9431181F}"/>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314E95B6-FBFD-CF7F-A4C0-FAB96C3269E5}"/>
              </a:ext>
            </a:extLst>
          </p:cNvPr>
          <p:cNvSpPr>
            <a:spLocks noGrp="1"/>
          </p:cNvSpPr>
          <p:nvPr>
            <p:ph type="title"/>
          </p:nvPr>
        </p:nvSpPr>
        <p:spPr>
          <a:xfrm>
            <a:off x="5689600" y="720725"/>
            <a:ext cx="6039282" cy="1325563"/>
          </a:xfrm>
        </p:spPr>
        <p:txBody>
          <a:bodyPr anchor="t">
            <a:normAutofit fontScale="90000"/>
          </a:bodyPr>
          <a:lstStyle/>
          <a:p>
            <a:r>
              <a:rPr lang="sv-SE" sz="4400" b="1" dirty="0">
                <a:solidFill>
                  <a:schemeClr val="accent1"/>
                </a:solidFill>
                <a:latin typeface="Arial" panose="020B0604020202020204" pitchFamily="34" charset="0"/>
                <a:cs typeface="Arial" panose="020B0604020202020204" pitchFamily="34" charset="0"/>
              </a:rPr>
              <a:t>Vad kan man skriva för inlägg?</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8" name="Platshållare för innehåll 2">
            <a:extLst>
              <a:ext uri="{FF2B5EF4-FFF2-40B4-BE49-F238E27FC236}">
                <a16:creationId xmlns:a16="http://schemas.microsoft.com/office/drawing/2014/main" id="{9720E77E-ECD0-7138-3F25-D69E36C358F8}"/>
              </a:ext>
            </a:extLst>
          </p:cNvPr>
          <p:cNvSpPr txBox="1">
            <a:spLocks/>
          </p:cNvSpPr>
          <p:nvPr/>
        </p:nvSpPr>
        <p:spPr>
          <a:xfrm>
            <a:off x="5702558" y="2241764"/>
            <a:ext cx="4527826" cy="347027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2200" dirty="0">
                <a:latin typeface="Arial" panose="020B0604020202020204" pitchFamily="34" charset="0"/>
                <a:cs typeface="Arial" panose="020B0604020202020204" pitchFamily="34" charset="0"/>
              </a:rPr>
              <a:t>Gör ett gemensamt tack till de som donerat. </a:t>
            </a:r>
          </a:p>
          <a:p>
            <a:pPr marL="0" indent="0">
              <a:buFont typeface="Arial" panose="020B0604020202020204" pitchFamily="34" charset="0"/>
              <a:buNone/>
            </a:pPr>
            <a:endParaRPr lang="sv-SE" sz="2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2200" dirty="0">
                <a:latin typeface="Arial" panose="020B0604020202020204" pitchFamily="34" charset="0"/>
                <a:cs typeface="Arial" panose="020B0604020202020204" pitchFamily="34" charset="0"/>
              </a:rPr>
              <a:t>Berätta om varför denna insamling är viktig för er.</a:t>
            </a:r>
          </a:p>
          <a:p>
            <a:pPr marL="0" indent="0">
              <a:buFont typeface="Arial" panose="020B0604020202020204" pitchFamily="34" charset="0"/>
              <a:buNone/>
            </a:pPr>
            <a:endParaRPr lang="sv-SE" sz="2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2200" dirty="0">
                <a:latin typeface="Arial" panose="020B0604020202020204" pitchFamily="34" charset="0"/>
                <a:cs typeface="Arial" panose="020B0604020202020204" pitchFamily="34" charset="0"/>
              </a:rPr>
              <a:t>Fira att ni nått erat mål, eller ett delmål, kanske ”vi är halvvägs!”</a:t>
            </a:r>
          </a:p>
          <a:p>
            <a:pPr marL="0" indent="0">
              <a:buFont typeface="Arial" panose="020B0604020202020204" pitchFamily="34" charset="0"/>
              <a:buNone/>
            </a:pPr>
            <a:endParaRPr lang="sv-SE" sz="2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2200" dirty="0">
                <a:latin typeface="Arial" panose="020B0604020202020204" pitchFamily="34" charset="0"/>
                <a:cs typeface="Arial" panose="020B0604020202020204" pitchFamily="34" charset="0"/>
              </a:rPr>
              <a:t>Visa upp om det tex. Sker insamling på fysisk plats i samband med detta.</a:t>
            </a:r>
            <a:endParaRPr lang="sv-SE" sz="2200" dirty="0"/>
          </a:p>
        </p:txBody>
      </p:sp>
      <p:pic>
        <p:nvPicPr>
          <p:cNvPr id="11" name="Bildobjekt 10">
            <a:extLst>
              <a:ext uri="{FF2B5EF4-FFF2-40B4-BE49-F238E27FC236}">
                <a16:creationId xmlns:a16="http://schemas.microsoft.com/office/drawing/2014/main" id="{356BB15F-65C3-1E7E-912A-553CC0D0F0C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15552" y="6135405"/>
            <a:ext cx="2829664" cy="510912"/>
          </a:xfrm>
          <a:prstGeom prst="rect">
            <a:avLst/>
          </a:prstGeom>
        </p:spPr>
      </p:pic>
      <p:pic>
        <p:nvPicPr>
          <p:cNvPr id="4" name="Bildobjekt 3" descr="En bild som visar person, inomhus, sitter, baby&#10;&#10;Automatiskt genererad beskrivning">
            <a:extLst>
              <a:ext uri="{FF2B5EF4-FFF2-40B4-BE49-F238E27FC236}">
                <a16:creationId xmlns:a16="http://schemas.microsoft.com/office/drawing/2014/main" id="{61247A0C-15BE-84BD-67A1-AF906643A6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810541" cy="6858000"/>
          </a:xfrm>
          <a:prstGeom prst="rect">
            <a:avLst/>
          </a:prstGeom>
        </p:spPr>
      </p:pic>
    </p:spTree>
    <p:extLst>
      <p:ext uri="{BB962C8B-B14F-4D97-AF65-F5344CB8AC3E}">
        <p14:creationId xmlns:p14="http://schemas.microsoft.com/office/powerpoint/2010/main" val="4754554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790F787-60CB-D79F-1191-34CD9431181F}"/>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314E95B6-FBFD-CF7F-A4C0-FAB96C3269E5}"/>
              </a:ext>
            </a:extLst>
          </p:cNvPr>
          <p:cNvSpPr>
            <a:spLocks noGrp="1"/>
          </p:cNvSpPr>
          <p:nvPr>
            <p:ph type="title"/>
          </p:nvPr>
        </p:nvSpPr>
        <p:spPr>
          <a:xfrm>
            <a:off x="5689600" y="720725"/>
            <a:ext cx="603928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Slutligen</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8" name="Platshållare för innehåll 2">
            <a:extLst>
              <a:ext uri="{FF2B5EF4-FFF2-40B4-BE49-F238E27FC236}">
                <a16:creationId xmlns:a16="http://schemas.microsoft.com/office/drawing/2014/main" id="{9720E77E-ECD0-7138-3F25-D69E36C358F8}"/>
              </a:ext>
            </a:extLst>
          </p:cNvPr>
          <p:cNvSpPr txBox="1">
            <a:spLocks/>
          </p:cNvSpPr>
          <p:nvPr/>
        </p:nvSpPr>
        <p:spPr>
          <a:xfrm>
            <a:off x="5702558" y="2241764"/>
            <a:ext cx="4527826" cy="34702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2200" dirty="0">
                <a:latin typeface="Arial" panose="020B0604020202020204" pitchFamily="34" charset="0"/>
                <a:cs typeface="Arial" panose="020B0604020202020204" pitchFamily="34" charset="0"/>
              </a:rPr>
              <a:t>Sitt helst vid dator när ni genomför detta, mobilen har inte tillgång till alla funktioner på Facebook.</a:t>
            </a:r>
          </a:p>
          <a:p>
            <a:pPr marL="0" indent="0">
              <a:buFont typeface="Arial" panose="020B0604020202020204" pitchFamily="34" charset="0"/>
              <a:buNone/>
            </a:pPr>
            <a:endParaRPr lang="sv-SE" sz="22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sv-SE" sz="2200" dirty="0"/>
          </a:p>
        </p:txBody>
      </p:sp>
      <p:pic>
        <p:nvPicPr>
          <p:cNvPr id="11" name="Bildobjekt 10">
            <a:extLst>
              <a:ext uri="{FF2B5EF4-FFF2-40B4-BE49-F238E27FC236}">
                <a16:creationId xmlns:a16="http://schemas.microsoft.com/office/drawing/2014/main" id="{356BB15F-65C3-1E7E-912A-553CC0D0F0C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15552" y="6135405"/>
            <a:ext cx="2829664" cy="510912"/>
          </a:xfrm>
          <a:prstGeom prst="rect">
            <a:avLst/>
          </a:prstGeom>
        </p:spPr>
      </p:pic>
      <p:pic>
        <p:nvPicPr>
          <p:cNvPr id="4" name="Bildobjekt 3" descr="En bild som visar person, inomhus, sitter, baby&#10;&#10;Automatiskt genererad beskrivning">
            <a:extLst>
              <a:ext uri="{FF2B5EF4-FFF2-40B4-BE49-F238E27FC236}">
                <a16:creationId xmlns:a16="http://schemas.microsoft.com/office/drawing/2014/main" id="{61247A0C-15BE-84BD-67A1-AF906643A6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810541" cy="6858000"/>
          </a:xfrm>
          <a:prstGeom prst="rect">
            <a:avLst/>
          </a:prstGeom>
        </p:spPr>
      </p:pic>
    </p:spTree>
    <p:extLst>
      <p:ext uri="{BB962C8B-B14F-4D97-AF65-F5344CB8AC3E}">
        <p14:creationId xmlns:p14="http://schemas.microsoft.com/office/powerpoint/2010/main" val="27771692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820643A-5F0C-4404-AE02-297F5D94B04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ruta 1">
            <a:extLst>
              <a:ext uri="{FF2B5EF4-FFF2-40B4-BE49-F238E27FC236}">
                <a16:creationId xmlns:a16="http://schemas.microsoft.com/office/drawing/2014/main" id="{29C84277-24ED-00F6-B366-C78A8D3B48A9}"/>
              </a:ext>
            </a:extLst>
          </p:cNvPr>
          <p:cNvSpPr txBox="1"/>
          <p:nvPr/>
        </p:nvSpPr>
        <p:spPr>
          <a:xfrm>
            <a:off x="7527665" y="1328916"/>
            <a:ext cx="4480056" cy="3354765"/>
          </a:xfrm>
          <a:prstGeom prst="rect">
            <a:avLst/>
          </a:prstGeom>
          <a:noFill/>
        </p:spPr>
        <p:txBody>
          <a:bodyPr wrap="square" rtlCol="0">
            <a:spAutoFit/>
          </a:bodyPr>
          <a:lstStyle/>
          <a:p>
            <a:r>
              <a:rPr lang="sv-SE" sz="3900" b="1" dirty="0">
                <a:solidFill>
                  <a:srgbClr val="1D5091"/>
                </a:solidFill>
                <a:latin typeface="Arial" panose="020B0604020202020204" pitchFamily="34" charset="0"/>
                <a:cs typeface="Arial" panose="020B0604020202020204" pitchFamily="34" charset="0"/>
              </a:rPr>
              <a:t>Tack för att ni varit med mig idag!</a:t>
            </a:r>
          </a:p>
          <a:p>
            <a:endParaRPr lang="sv-SE" sz="3900" b="1" dirty="0">
              <a:solidFill>
                <a:srgbClr val="1D5091"/>
              </a:solidFill>
              <a:latin typeface="Arial" panose="020B0604020202020204" pitchFamily="34" charset="0"/>
              <a:cs typeface="Arial" panose="020B0604020202020204" pitchFamily="34" charset="0"/>
            </a:endParaRPr>
          </a:p>
          <a:p>
            <a:r>
              <a:rPr lang="sv-SE" sz="2800" b="1" dirty="0">
                <a:solidFill>
                  <a:schemeClr val="bg1"/>
                </a:solidFill>
                <a:latin typeface="Arial" panose="020B0604020202020204" pitchFamily="34" charset="0"/>
                <a:cs typeface="Arial" panose="020B0604020202020204" pitchFamily="34" charset="0"/>
              </a:rPr>
              <a:t>Tillsammans skapar vi en fantastisk November!</a:t>
            </a:r>
          </a:p>
        </p:txBody>
      </p:sp>
      <p:sp>
        <p:nvSpPr>
          <p:cNvPr id="4" name="Rektangel 3">
            <a:extLst>
              <a:ext uri="{FF2B5EF4-FFF2-40B4-BE49-F238E27FC236}">
                <a16:creationId xmlns:a16="http://schemas.microsoft.com/office/drawing/2014/main" id="{B3DCB4E8-4B1C-07A3-A9B1-0E02A099B90A}"/>
              </a:ext>
            </a:extLst>
          </p:cNvPr>
          <p:cNvSpPr/>
          <p:nvPr/>
        </p:nvSpPr>
        <p:spPr>
          <a:xfrm>
            <a:off x="0" y="5124090"/>
            <a:ext cx="12192000" cy="1733909"/>
          </a:xfrm>
          <a:prstGeom prst="rect">
            <a:avLst/>
          </a:prstGeom>
          <a:gradFill flip="none" rotWithShape="1">
            <a:gsLst>
              <a:gs pos="0">
                <a:schemeClr val="accent6">
                  <a:lumMod val="5000"/>
                  <a:lumOff val="95000"/>
                  <a:alpha val="0"/>
                </a:schemeClr>
              </a:gs>
              <a:gs pos="83000">
                <a:schemeClr val="tx1">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D2DFB32C-6E3C-1049-EAAA-17156FD1BF8F}"/>
              </a:ext>
            </a:extLst>
          </p:cNvPr>
          <p:cNvSpPr/>
          <p:nvPr/>
        </p:nvSpPr>
        <p:spPr>
          <a:xfrm>
            <a:off x="152400" y="5599394"/>
            <a:ext cx="11942989" cy="1163715"/>
          </a:xfrm>
          <a:prstGeom prst="rect">
            <a:avLst/>
          </a:prstGeom>
          <a:gradFill flip="none" rotWithShape="1">
            <a:gsLst>
              <a:gs pos="0">
                <a:schemeClr val="accent6">
                  <a:lumMod val="5000"/>
                  <a:lumOff val="95000"/>
                  <a:alpha val="0"/>
                </a:schemeClr>
              </a:gs>
              <a:gs pos="83000">
                <a:schemeClr val="tx1">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92B006DA-52AC-7279-9FA6-7D813319C0F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58197" y="5811788"/>
            <a:ext cx="2829664" cy="510912"/>
          </a:xfrm>
          <a:prstGeom prst="rect">
            <a:avLst/>
          </a:prstGeom>
        </p:spPr>
      </p:pic>
      <p:sp>
        <p:nvSpPr>
          <p:cNvPr id="11" name="Rektangel 10">
            <a:extLst>
              <a:ext uri="{FF2B5EF4-FFF2-40B4-BE49-F238E27FC236}">
                <a16:creationId xmlns:a16="http://schemas.microsoft.com/office/drawing/2014/main" id="{2B739442-3DE4-A770-766D-5BDF7238F755}"/>
              </a:ext>
            </a:extLst>
          </p:cNvPr>
          <p:cNvSpPr/>
          <p:nvPr/>
        </p:nvSpPr>
        <p:spPr>
          <a:xfrm>
            <a:off x="89211" y="70338"/>
            <a:ext cx="12006178" cy="6692771"/>
          </a:xfrm>
          <a:prstGeom prst="rect">
            <a:avLst/>
          </a:prstGeom>
          <a:noFill/>
          <a:ln w="190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04720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2" name="textruta 1">
            <a:extLst>
              <a:ext uri="{FF2B5EF4-FFF2-40B4-BE49-F238E27FC236}">
                <a16:creationId xmlns:a16="http://schemas.microsoft.com/office/drawing/2014/main" id="{318ED4DE-7174-4C8C-A509-F459EE2B0F8B}"/>
              </a:ext>
            </a:extLst>
          </p:cNvPr>
          <p:cNvSpPr txBox="1"/>
          <p:nvPr/>
        </p:nvSpPr>
        <p:spPr>
          <a:xfrm>
            <a:off x="968596" y="933574"/>
            <a:ext cx="7298326" cy="2123658"/>
          </a:xfrm>
          <a:prstGeom prst="rect">
            <a:avLst/>
          </a:prstGeom>
          <a:noFill/>
        </p:spPr>
        <p:txBody>
          <a:bodyPr wrap="square" rtlCol="0">
            <a:spAutoFit/>
          </a:bodyPr>
          <a:lstStyle/>
          <a:p>
            <a:pPr>
              <a:buClr>
                <a:srgbClr val="221510"/>
              </a:buClr>
              <a:buSzPts val="2800"/>
            </a:pPr>
            <a:r>
              <a:rPr lang="sv-SE" sz="4400" b="1" dirty="0">
                <a:solidFill>
                  <a:schemeClr val="accent1"/>
                </a:solidFill>
                <a:latin typeface="Arial" panose="020B0604020202020204" pitchFamily="34" charset="0"/>
                <a:cs typeface="Arial" panose="020B0604020202020204" pitchFamily="34" charset="0"/>
              </a:rPr>
              <a:t>Bestäm om du ska agera som privatperson eller som organisation/sida</a:t>
            </a:r>
          </a:p>
        </p:txBody>
      </p:sp>
      <p:sp>
        <p:nvSpPr>
          <p:cNvPr id="8" name="Rektangel 7">
            <a:extLst>
              <a:ext uri="{FF2B5EF4-FFF2-40B4-BE49-F238E27FC236}">
                <a16:creationId xmlns:a16="http://schemas.microsoft.com/office/drawing/2014/main" id="{61911086-AF9A-2C6A-ABC0-5F3025ABA490}"/>
              </a:ext>
            </a:extLst>
          </p:cNvPr>
          <p:cNvSpPr/>
          <p:nvPr/>
        </p:nvSpPr>
        <p:spPr>
          <a:xfrm>
            <a:off x="89210" y="23685"/>
            <a:ext cx="11998957" cy="6692203"/>
          </a:xfrm>
          <a:prstGeom prst="rect">
            <a:avLst/>
          </a:prstGeom>
          <a:noFill/>
          <a:ln w="190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innehåll 2">
            <a:extLst>
              <a:ext uri="{FF2B5EF4-FFF2-40B4-BE49-F238E27FC236}">
                <a16:creationId xmlns:a16="http://schemas.microsoft.com/office/drawing/2014/main" id="{84E364B1-EEB5-27EE-7B85-21577029A2A6}"/>
              </a:ext>
            </a:extLst>
          </p:cNvPr>
          <p:cNvSpPr txBox="1">
            <a:spLocks/>
          </p:cNvSpPr>
          <p:nvPr/>
        </p:nvSpPr>
        <p:spPr>
          <a:xfrm>
            <a:off x="1257845" y="3967120"/>
            <a:ext cx="6382285" cy="17842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sv-SE" dirty="0"/>
          </a:p>
        </p:txBody>
      </p:sp>
      <p:sp>
        <p:nvSpPr>
          <p:cNvPr id="5" name="Rektangel 4">
            <a:extLst>
              <a:ext uri="{FF2B5EF4-FFF2-40B4-BE49-F238E27FC236}">
                <a16:creationId xmlns:a16="http://schemas.microsoft.com/office/drawing/2014/main" id="{82ABC677-0E6B-ADEE-42BF-893E1E4B642D}"/>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715CFCF3-C003-87B6-12E0-9E54F39210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06070" y="6071798"/>
            <a:ext cx="2829664" cy="510912"/>
          </a:xfrm>
          <a:prstGeom prst="rect">
            <a:avLst/>
          </a:prstGeom>
        </p:spPr>
      </p:pic>
      <p:sp>
        <p:nvSpPr>
          <p:cNvPr id="3" name="Platshållare för innehåll 2">
            <a:extLst>
              <a:ext uri="{FF2B5EF4-FFF2-40B4-BE49-F238E27FC236}">
                <a16:creationId xmlns:a16="http://schemas.microsoft.com/office/drawing/2014/main" id="{E7861D80-D553-8EFD-48AC-EE901FCBC7BA}"/>
              </a:ext>
            </a:extLst>
          </p:cNvPr>
          <p:cNvSpPr txBox="1">
            <a:spLocks/>
          </p:cNvSpPr>
          <p:nvPr/>
        </p:nvSpPr>
        <p:spPr>
          <a:xfrm>
            <a:off x="959686" y="3046094"/>
            <a:ext cx="6382285" cy="17842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dirty="0"/>
              <a:t>Din egen eller din organisations profilbild syns högst upp i hörnet vid menyn eller till vänster om alla kommentarsfält</a:t>
            </a:r>
          </a:p>
        </p:txBody>
      </p:sp>
      <p:pic>
        <p:nvPicPr>
          <p:cNvPr id="12" name="Bildobjekt 11" descr="En bild som visar text&#10;&#10;Automatiskt genererad beskrivning">
            <a:extLst>
              <a:ext uri="{FF2B5EF4-FFF2-40B4-BE49-F238E27FC236}">
                <a16:creationId xmlns:a16="http://schemas.microsoft.com/office/drawing/2014/main" id="{6FE75C36-AB41-3AC0-CB54-FCA2A5DE9B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6922" y="247299"/>
            <a:ext cx="3583119" cy="5518598"/>
          </a:xfrm>
          <a:prstGeom prst="rect">
            <a:avLst/>
          </a:prstGeom>
        </p:spPr>
      </p:pic>
      <p:pic>
        <p:nvPicPr>
          <p:cNvPr id="14" name="Bildobjekt 13">
            <a:extLst>
              <a:ext uri="{FF2B5EF4-FFF2-40B4-BE49-F238E27FC236}">
                <a16:creationId xmlns:a16="http://schemas.microsoft.com/office/drawing/2014/main" id="{BD3463F8-42C7-9C58-140F-5DC536C9A0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970" y="4346588"/>
            <a:ext cx="5242560" cy="1082040"/>
          </a:xfrm>
          <a:prstGeom prst="rect">
            <a:avLst/>
          </a:prstGeom>
        </p:spPr>
      </p:pic>
      <p:pic>
        <p:nvPicPr>
          <p:cNvPr id="16" name="Bildobjekt 15">
            <a:extLst>
              <a:ext uri="{FF2B5EF4-FFF2-40B4-BE49-F238E27FC236}">
                <a16:creationId xmlns:a16="http://schemas.microsoft.com/office/drawing/2014/main" id="{D01DEED4-3E82-3109-773A-57F4DA8292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150" y="5481865"/>
            <a:ext cx="5082540" cy="388620"/>
          </a:xfrm>
          <a:prstGeom prst="rect">
            <a:avLst/>
          </a:prstGeom>
        </p:spPr>
      </p:pic>
    </p:spTree>
    <p:extLst>
      <p:ext uri="{BB962C8B-B14F-4D97-AF65-F5344CB8AC3E}">
        <p14:creationId xmlns:p14="http://schemas.microsoft.com/office/powerpoint/2010/main" val="2904334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790F787-60CB-D79F-1191-34CD9431181F}"/>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58FC21B7-E260-3741-FDA2-C26BB4879A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sp>
        <p:nvSpPr>
          <p:cNvPr id="13" name="Rubrik 1">
            <a:extLst>
              <a:ext uri="{FF2B5EF4-FFF2-40B4-BE49-F238E27FC236}">
                <a16:creationId xmlns:a16="http://schemas.microsoft.com/office/drawing/2014/main" id="{4E0B74BA-E543-1B46-B808-765CAEC68342}"/>
              </a:ext>
            </a:extLst>
          </p:cNvPr>
          <p:cNvSpPr>
            <a:spLocks noGrp="1"/>
          </p:cNvSpPr>
          <p:nvPr>
            <p:ph type="title"/>
          </p:nvPr>
        </p:nvSpPr>
        <p:spPr>
          <a:xfrm>
            <a:off x="838200" y="682625"/>
            <a:ext cx="5999922" cy="1325563"/>
          </a:xfrm>
        </p:spPr>
        <p:txBody>
          <a:bodyPr anchor="t">
            <a:normAutofit fontScale="90000"/>
          </a:bodyPr>
          <a:lstStyle/>
          <a:p>
            <a:r>
              <a:rPr lang="sv-SE" sz="4400" b="1" dirty="0">
                <a:solidFill>
                  <a:schemeClr val="accent1"/>
                </a:solidFill>
                <a:latin typeface="Arial" panose="020B0604020202020204" pitchFamily="34" charset="0"/>
                <a:cs typeface="Arial" panose="020B0604020202020204" pitchFamily="34" charset="0"/>
              </a:rPr>
              <a:t>Hur byter jag mellan privat profil och organisationens profil?</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16" name="Platshållare för innehåll 2">
            <a:extLst>
              <a:ext uri="{FF2B5EF4-FFF2-40B4-BE49-F238E27FC236}">
                <a16:creationId xmlns:a16="http://schemas.microsoft.com/office/drawing/2014/main" id="{EB94F2D6-4D7B-9E26-E7CB-47E94D986C4E}"/>
              </a:ext>
            </a:extLst>
          </p:cNvPr>
          <p:cNvSpPr txBox="1">
            <a:spLocks/>
          </p:cNvSpPr>
          <p:nvPr/>
        </p:nvSpPr>
        <p:spPr>
          <a:xfrm>
            <a:off x="838200" y="2585944"/>
            <a:ext cx="4958918" cy="38049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2200" b="1" dirty="0">
                <a:latin typeface="Arial" panose="020B0604020202020204" pitchFamily="34" charset="0"/>
                <a:cs typeface="Arial" panose="020B0604020202020204" pitchFamily="34" charset="0"/>
              </a:rPr>
              <a:t>Om du ser din organisations profilbild automatiskt bredvid din egen, klicka för att byta.</a:t>
            </a:r>
          </a:p>
          <a:p>
            <a:pPr marL="0" indent="0">
              <a:buNone/>
            </a:pPr>
            <a:r>
              <a:rPr lang="sv-SE" sz="2200" dirty="0">
                <a:latin typeface="Arial" panose="020B0604020202020204" pitchFamily="34" charset="0"/>
                <a:cs typeface="Arial" panose="020B0604020202020204" pitchFamily="34" charset="0"/>
              </a:rPr>
              <a:t>Ser du inte profilbilden för den andra profilen automatiskt, klicka på ”Visa alla profiler” och välj rätt profil i listan.</a:t>
            </a:r>
          </a:p>
        </p:txBody>
      </p:sp>
      <p:pic>
        <p:nvPicPr>
          <p:cNvPr id="2" name="Bildobjekt 1" descr="En bild som visar text&#10;&#10;Automatiskt genererad beskrivning">
            <a:extLst>
              <a:ext uri="{FF2B5EF4-FFF2-40B4-BE49-F238E27FC236}">
                <a16:creationId xmlns:a16="http://schemas.microsoft.com/office/drawing/2014/main" id="{842D614B-CDA8-6103-50BC-B677167ACF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9233" y="0"/>
            <a:ext cx="4452767" cy="6858000"/>
          </a:xfrm>
          <a:prstGeom prst="rect">
            <a:avLst/>
          </a:prstGeom>
        </p:spPr>
      </p:pic>
    </p:spTree>
    <p:extLst>
      <p:ext uri="{BB962C8B-B14F-4D97-AF65-F5344CB8AC3E}">
        <p14:creationId xmlns:p14="http://schemas.microsoft.com/office/powerpoint/2010/main" val="3977291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790F787-60CB-D79F-1191-34CD9431181F}"/>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58FC21B7-E260-3741-FDA2-C26BB4879A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sp>
        <p:nvSpPr>
          <p:cNvPr id="13" name="Rubrik 1">
            <a:extLst>
              <a:ext uri="{FF2B5EF4-FFF2-40B4-BE49-F238E27FC236}">
                <a16:creationId xmlns:a16="http://schemas.microsoft.com/office/drawing/2014/main" id="{4E0B74BA-E543-1B46-B808-765CAEC68342}"/>
              </a:ext>
            </a:extLst>
          </p:cNvPr>
          <p:cNvSpPr>
            <a:spLocks noGrp="1"/>
          </p:cNvSpPr>
          <p:nvPr>
            <p:ph type="title"/>
          </p:nvPr>
        </p:nvSpPr>
        <p:spPr>
          <a:xfrm>
            <a:off x="838200" y="682625"/>
            <a:ext cx="5999922" cy="1325563"/>
          </a:xfrm>
        </p:spPr>
        <p:txBody>
          <a:bodyPr anchor="t">
            <a:normAutofit fontScale="90000"/>
          </a:bodyPr>
          <a:lstStyle/>
          <a:p>
            <a:r>
              <a:rPr lang="sv-SE" sz="4400" b="1" dirty="0">
                <a:solidFill>
                  <a:schemeClr val="accent1"/>
                </a:solidFill>
                <a:latin typeface="Arial" panose="020B0604020202020204" pitchFamily="34" charset="0"/>
                <a:cs typeface="Arial" panose="020B0604020202020204" pitchFamily="34" charset="0"/>
              </a:rPr>
              <a:t>Jag vet inte hur jag skapar en sida eller får tillgång till vår sida</a:t>
            </a:r>
          </a:p>
        </p:txBody>
      </p:sp>
      <p:sp>
        <p:nvSpPr>
          <p:cNvPr id="16" name="Platshållare för innehåll 2">
            <a:extLst>
              <a:ext uri="{FF2B5EF4-FFF2-40B4-BE49-F238E27FC236}">
                <a16:creationId xmlns:a16="http://schemas.microsoft.com/office/drawing/2014/main" id="{EB94F2D6-4D7B-9E26-E7CB-47E94D986C4E}"/>
              </a:ext>
            </a:extLst>
          </p:cNvPr>
          <p:cNvSpPr txBox="1">
            <a:spLocks/>
          </p:cNvSpPr>
          <p:nvPr/>
        </p:nvSpPr>
        <p:spPr>
          <a:xfrm>
            <a:off x="838200" y="2585944"/>
            <a:ext cx="4958918" cy="38049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2200" b="1" dirty="0">
                <a:latin typeface="Arial" panose="020B0604020202020204" pitchFamily="34" charset="0"/>
                <a:cs typeface="Arial" panose="020B0604020202020204" pitchFamily="34" charset="0"/>
              </a:rPr>
              <a:t>Ni har information om detta på er egen hemsida, klicka på denna länk för information</a:t>
            </a:r>
          </a:p>
          <a:p>
            <a:pPr marL="0" indent="0">
              <a:buFont typeface="Arial" panose="020B0604020202020204" pitchFamily="34" charset="0"/>
              <a:buNone/>
            </a:pPr>
            <a:r>
              <a:rPr lang="sv-SE" sz="2200" b="1" dirty="0">
                <a:latin typeface="Arial" panose="020B0604020202020204" pitchFamily="34" charset="0"/>
                <a:cs typeface="Arial" panose="020B0604020202020204" pitchFamily="34" charset="0"/>
                <a:hlinkClick r:id="rId3" tooltip="Hur man lägger upp en Facebooksida"/>
              </a:rPr>
              <a:t>https://www.lionsclubs.org/sv/blog/how-to-set-up-a-facebook-page-for-your-lions-club</a:t>
            </a:r>
            <a:endParaRPr lang="sv-SE" sz="2200" dirty="0">
              <a:latin typeface="Arial" panose="020B0604020202020204" pitchFamily="34" charset="0"/>
              <a:cs typeface="Arial" panose="020B0604020202020204" pitchFamily="34" charset="0"/>
            </a:endParaRPr>
          </a:p>
        </p:txBody>
      </p:sp>
      <p:pic>
        <p:nvPicPr>
          <p:cNvPr id="4" name="Bildobjekt 3">
            <a:extLst>
              <a:ext uri="{FF2B5EF4-FFF2-40B4-BE49-F238E27FC236}">
                <a16:creationId xmlns:a16="http://schemas.microsoft.com/office/drawing/2014/main" id="{386CAC30-B405-A69B-954E-FE5E33801407}"/>
              </a:ext>
            </a:extLst>
          </p:cNvPr>
          <p:cNvPicPr>
            <a:picLocks noChangeAspect="1"/>
          </p:cNvPicPr>
          <p:nvPr/>
        </p:nvPicPr>
        <p:blipFill rotWithShape="1">
          <a:blip r:embed="rId4">
            <a:extLst>
              <a:ext uri="{28A0092B-C50C-407E-A947-70E740481C1C}">
                <a14:useLocalDpi xmlns:a14="http://schemas.microsoft.com/office/drawing/2010/main" val="0"/>
              </a:ext>
            </a:extLst>
          </a:blip>
          <a:srcRect l="10660" t="9796" r="7785" b="21497"/>
          <a:stretch/>
        </p:blipFill>
        <p:spPr>
          <a:xfrm>
            <a:off x="7744408" y="76855"/>
            <a:ext cx="3934408" cy="6781145"/>
          </a:xfrm>
          <a:prstGeom prst="rect">
            <a:avLst/>
          </a:prstGeom>
        </p:spPr>
      </p:pic>
    </p:spTree>
    <p:extLst>
      <p:ext uri="{BB962C8B-B14F-4D97-AF65-F5344CB8AC3E}">
        <p14:creationId xmlns:p14="http://schemas.microsoft.com/office/powerpoint/2010/main" val="1456135787"/>
      </p:ext>
    </p:extLst>
  </p:cSld>
  <p:clrMapOvr>
    <a:masterClrMapping/>
  </p:clrMapOvr>
</p:sld>
</file>

<file path=ppt/theme/theme1.xml><?xml version="1.0" encoding="utf-8"?>
<a:theme xmlns:a="http://schemas.openxmlformats.org/drawingml/2006/main" name="Office-tema">
  <a:themeElements>
    <a:clrScheme name=" 1">
      <a:dk1>
        <a:srgbClr val="000000"/>
      </a:dk1>
      <a:lt1>
        <a:srgbClr val="FFFFFF"/>
      </a:lt1>
      <a:dk2>
        <a:srgbClr val="000000"/>
      </a:dk2>
      <a:lt2>
        <a:srgbClr val="FFFFFF"/>
      </a:lt2>
      <a:accent1>
        <a:srgbClr val="4996D2"/>
      </a:accent1>
      <a:accent2>
        <a:srgbClr val="FFCC00"/>
      </a:accent2>
      <a:accent3>
        <a:srgbClr val="1D5091"/>
      </a:accent3>
      <a:accent4>
        <a:srgbClr val="B9CEEC"/>
      </a:accent4>
      <a:accent5>
        <a:srgbClr val="E8471D"/>
      </a:accent5>
      <a:accent6>
        <a:srgbClr val="000000"/>
      </a:accent6>
      <a:hlink>
        <a:srgbClr val="0563C1"/>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DFs Mall för PPT" id="{06F1BA3D-8289-4DF2-819D-D2DC54E1D2DE}" vid="{F537EFED-A9CE-43E4-BBC2-BDE2FF70A55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7cebe71-4d66-4f1b-92a4-c05ab6be8fe8">
      <Terms xmlns="http://schemas.microsoft.com/office/infopath/2007/PartnerControls"/>
    </lcf76f155ced4ddcb4097134ff3c332f>
    <TaxCatchAll xmlns="d7e9b42c-8652-42f0-9527-6330eed213b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1808D6290CBAB64AB80BEDB702C837F5" ma:contentTypeVersion="16" ma:contentTypeDescription="Skapa ett nytt dokument." ma:contentTypeScope="" ma:versionID="8bad90f7b62cb5e2e319f8661c565e99">
  <xsd:schema xmlns:xsd="http://www.w3.org/2001/XMLSchema" xmlns:xs="http://www.w3.org/2001/XMLSchema" xmlns:p="http://schemas.microsoft.com/office/2006/metadata/properties" xmlns:ns2="b7cebe71-4d66-4f1b-92a4-c05ab6be8fe8" xmlns:ns3="d7e9b42c-8652-42f0-9527-6330eed213be" targetNamespace="http://schemas.microsoft.com/office/2006/metadata/properties" ma:root="true" ma:fieldsID="77e6d109d9a86cc6e03044b2461c442a" ns2:_="" ns3:_="">
    <xsd:import namespace="b7cebe71-4d66-4f1b-92a4-c05ab6be8fe8"/>
    <xsd:import namespace="d7e9b42c-8652-42f0-9527-6330eed213b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cebe71-4d66-4f1b-92a4-c05ab6be8f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fcfb34a4-b12d-48a0-b943-0a16dbd441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7e9b42c-8652-42f0-9527-6330eed213be"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d7dd5af4-d794-4c99-8342-db6661ca495a}" ma:internalName="TaxCatchAll" ma:showField="CatchAllData" ma:web="d7e9b42c-8652-42f0-9527-6330eed213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C2963E-B4AD-48CC-A550-C3DCE54A16E7}">
  <ds:schemaRefs>
    <ds:schemaRef ds:uri="http://schemas.microsoft.com/sharepoint/v3/contenttype/forms"/>
  </ds:schemaRefs>
</ds:datastoreItem>
</file>

<file path=customXml/itemProps2.xml><?xml version="1.0" encoding="utf-8"?>
<ds:datastoreItem xmlns:ds="http://schemas.openxmlformats.org/officeDocument/2006/customXml" ds:itemID="{DEB98610-6125-4BEA-8855-FFCF99EA947D}">
  <ds:schemaRefs>
    <ds:schemaRef ds:uri="http://schemas.microsoft.com/office/2006/documentManagement/types"/>
    <ds:schemaRef ds:uri="http://schemas.microsoft.com/office/2006/metadata/properties"/>
    <ds:schemaRef ds:uri="http://purl.org/dc/terms/"/>
    <ds:schemaRef ds:uri="http://purl.org/dc/elements/1.1/"/>
    <ds:schemaRef ds:uri="http://schemas.openxmlformats.org/package/2006/metadata/core-properties"/>
    <ds:schemaRef ds:uri="http://www.w3.org/XML/1998/namespace"/>
    <ds:schemaRef ds:uri="b7cebe71-4d66-4f1b-92a4-c05ab6be8fe8"/>
    <ds:schemaRef ds:uri="http://schemas.microsoft.com/office/infopath/2007/PartnerControls"/>
    <ds:schemaRef ds:uri="d7e9b42c-8652-42f0-9527-6330eed213be"/>
    <ds:schemaRef ds:uri="http://purl.org/dc/dcmitype/"/>
  </ds:schemaRefs>
</ds:datastoreItem>
</file>

<file path=customXml/itemProps3.xml><?xml version="1.0" encoding="utf-8"?>
<ds:datastoreItem xmlns:ds="http://schemas.openxmlformats.org/officeDocument/2006/customXml" ds:itemID="{49963EB4-6E2B-45B0-8A88-615E497934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cebe71-4d66-4f1b-92a4-c05ab6be8fe8"/>
    <ds:schemaRef ds:uri="d7e9b42c-8652-42f0-9527-6330eed213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3154</TotalTime>
  <Words>2324</Words>
  <Application>Microsoft Office PowerPoint</Application>
  <PresentationFormat>Bredbild</PresentationFormat>
  <Paragraphs>288</Paragraphs>
  <Slides>66</Slides>
  <Notes>14</Notes>
  <HiddenSlides>2</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66</vt:i4>
      </vt:variant>
    </vt:vector>
  </HeadingPairs>
  <TitlesOfParts>
    <vt:vector size="73" baseType="lpstr">
      <vt:lpstr>Arial</vt:lpstr>
      <vt:lpstr>Calibri</vt:lpstr>
      <vt:lpstr>Calibri Light</vt:lpstr>
      <vt:lpstr>inherit</vt:lpstr>
      <vt:lpstr>Platform Medium</vt:lpstr>
      <vt:lpstr>Wingdings</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Hur byter jag mellan privat profil och organisationens profil? </vt:lpstr>
      <vt:lpstr>Jag vet inte hur jag skapar en sida eller får tillgång till vår sida</vt:lpstr>
      <vt:lpstr>PowerPoint-presentation</vt:lpstr>
      <vt:lpstr>Ingen kan göra allt – alla kan göra något </vt:lpstr>
      <vt:lpstr>Kommentera inlägg </vt:lpstr>
      <vt:lpstr>Svara på en kommentar</vt:lpstr>
      <vt:lpstr>Men hur skickas kommentaren iväg då?</vt:lpstr>
      <vt:lpstr>Redigera eller ta bort en kommentar</vt:lpstr>
      <vt:lpstr>Gilla ett inlägg </vt:lpstr>
      <vt:lpstr>Ändra en gilla-markering</vt:lpstr>
      <vt:lpstr>Gilla eller kommentera delningar av inlägg </vt:lpstr>
      <vt:lpstr>Dela ett inlägg</vt:lpstr>
      <vt:lpstr>Vad är händelser?</vt:lpstr>
      <vt:lpstr>Uppmuntra till att dela inlägg</vt:lpstr>
      <vt:lpstr>PowerPoint-presentation</vt:lpstr>
      <vt:lpstr>Inlägg för Lions klubbar att dela</vt:lpstr>
      <vt:lpstr>Planering inlägg</vt:lpstr>
      <vt:lpstr>PowerPoint-presentation</vt:lpstr>
      <vt:lpstr>Skapa ett inlägg </vt:lpstr>
      <vt:lpstr>Tidsinställa inlägg </vt:lpstr>
      <vt:lpstr>Tidsinställa inlägg</vt:lpstr>
      <vt:lpstr>Tidsinställa inlägg</vt:lpstr>
      <vt:lpstr>Tidsinställa inlägg</vt:lpstr>
      <vt:lpstr>Tidsinställa inlägg</vt:lpstr>
      <vt:lpstr>Tidsinställa inlägg</vt:lpstr>
      <vt:lpstr>Redigera eller ta bort inlägg </vt:lpstr>
      <vt:lpstr>Redigera eller ta bort inlägg </vt:lpstr>
      <vt:lpstr>Redigera eller ta bort inlägg </vt:lpstr>
      <vt:lpstr>Varför är det viktigt med bild i inlägg? </vt:lpstr>
      <vt:lpstr>PowerPoint-presentation</vt:lpstr>
      <vt:lpstr>Skapa evenemang </vt:lpstr>
      <vt:lpstr>Skapa evenemang </vt:lpstr>
      <vt:lpstr>Skapa evenemang </vt:lpstr>
      <vt:lpstr>Skapa evenemang </vt:lpstr>
      <vt:lpstr>Skapa evenemang </vt:lpstr>
      <vt:lpstr>Skapa evenemang </vt:lpstr>
      <vt:lpstr>Skapa evenemang </vt:lpstr>
      <vt:lpstr>Skapa evenemang </vt:lpstr>
      <vt:lpstr>Hantera evenemang </vt:lpstr>
      <vt:lpstr>Hantera evenemang </vt:lpstr>
      <vt:lpstr>Hantera evenemang </vt:lpstr>
      <vt:lpstr>Hantera evenemang </vt:lpstr>
      <vt:lpstr>Hantera evenemang </vt:lpstr>
      <vt:lpstr>Innehåll till Evenemang </vt:lpstr>
      <vt:lpstr>Vad kan man skriva för inlägg? </vt:lpstr>
      <vt:lpstr>PowerPoint-presentation</vt:lpstr>
      <vt:lpstr>Skapa en insamling </vt:lpstr>
      <vt:lpstr>Skapa en insamling </vt:lpstr>
      <vt:lpstr>Skapa en insamling </vt:lpstr>
      <vt:lpstr>Skapa en insamling </vt:lpstr>
      <vt:lpstr>Skapa en insamling </vt:lpstr>
      <vt:lpstr>Skapa en insamling </vt:lpstr>
      <vt:lpstr>Skapa en insamling </vt:lpstr>
      <vt:lpstr>Skapa en insamling </vt:lpstr>
      <vt:lpstr>Skapa en insamling </vt:lpstr>
      <vt:lpstr>Skapa en insamling </vt:lpstr>
      <vt:lpstr>Vad kan man skriva för inlägg? </vt:lpstr>
      <vt:lpstr>Slutligen </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Sabina Helmola</dc:creator>
  <cp:lastModifiedBy>Lions Club</cp:lastModifiedBy>
  <cp:revision>2</cp:revision>
  <dcterms:created xsi:type="dcterms:W3CDTF">2022-08-31T13:59:59Z</dcterms:created>
  <dcterms:modified xsi:type="dcterms:W3CDTF">2025-04-11T13:49:04Z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0x0101001ABDE3C7265A8841B3B07835549C745F</vt:lpwstr>
  </property>
  <property fmtid="{D5CDD505-2E9C-101B-9397-08002B2CF9AE}" pid="3" name="MediaServiceImageTags">
    <vt:lpwstr/>
  </property>
</Properties>
</file>